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Default Extension="wav" ContentType="audio/x-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custDataLst>
    <p:tags r:id="rId24"/>
  </p:custDataLst>
  <p:defaultTextStyle>
    <a:defPPr>
      <a:defRPr lang="en-US"/>
    </a:defPPr>
    <a:lvl1pPr algn="l" rtl="0" fontAlgn="base">
      <a:spcBef>
        <a:spcPct val="0"/>
      </a:spcBef>
      <a:spcAft>
        <a:spcPct val="0"/>
      </a:spcAft>
      <a:defRPr sz="2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24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24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24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p:cViewPr varScale="1">
        <p:scale>
          <a:sx n="62" d="100"/>
          <a:sy n="62" d="100"/>
        </p:scale>
        <p:origin x="84" y="45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128" name="Group 32"/>
          <p:cNvGrpSpPr>
            <a:grpSpLocks/>
          </p:cNvGrpSpPr>
          <p:nvPr/>
        </p:nvGrpSpPr>
        <p:grpSpPr bwMode="auto">
          <a:xfrm>
            <a:off x="-31750" y="0"/>
            <a:ext cx="9178925" cy="6924675"/>
            <a:chOff x="-20" y="0"/>
            <a:chExt cx="5782" cy="4362"/>
          </a:xfrm>
        </p:grpSpPr>
        <p:sp>
          <p:nvSpPr>
            <p:cNvPr id="4124" name="Rectangle 28" descr="Stonbk"/>
            <p:cNvSpPr>
              <a:spLocks noChangeArrowheads="1"/>
            </p:cNvSpPr>
            <p:nvPr userDrawn="1"/>
          </p:nvSpPr>
          <p:spPr bwMode="white">
            <a:xfrm>
              <a:off x="-15" y="5"/>
              <a:ext cx="5775" cy="4311"/>
            </a:xfrm>
            <a:prstGeom prst="rect">
              <a:avLst/>
            </a:prstGeom>
            <a:blipFill dpi="0" rotWithShape="0">
              <a:blip r:embed="rId2"/>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SG"/>
            </a:p>
          </p:txBody>
        </p:sp>
        <p:sp>
          <p:nvSpPr>
            <p:cNvPr id="4105" name="Rectangle 9"/>
            <p:cNvSpPr>
              <a:spLocks noChangeArrowheads="1"/>
            </p:cNvSpPr>
            <p:nvPr userDrawn="1"/>
          </p:nvSpPr>
          <p:spPr bwMode="ltGray">
            <a:xfrm>
              <a:off x="0" y="0"/>
              <a:ext cx="743" cy="4334"/>
            </a:xfrm>
            <a:prstGeom prst="rect">
              <a:avLst/>
            </a:prstGeom>
            <a:gradFill rotWithShape="0">
              <a:gsLst>
                <a:gs pos="0">
                  <a:schemeClr val="folHlink"/>
                </a:gs>
                <a:gs pos="50000">
                  <a:schemeClr val="folHlink">
                    <a:gamma/>
                    <a:shade val="46275"/>
                    <a:invGamma/>
                  </a:schemeClr>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SG"/>
            </a:p>
          </p:txBody>
        </p:sp>
        <p:sp>
          <p:nvSpPr>
            <p:cNvPr id="4106" name="Rectangle 10"/>
            <p:cNvSpPr>
              <a:spLocks noChangeArrowheads="1"/>
            </p:cNvSpPr>
            <p:nvPr userDrawn="1"/>
          </p:nvSpPr>
          <p:spPr bwMode="hidden">
            <a:xfrm>
              <a:off x="695" y="0"/>
              <a:ext cx="50" cy="4362"/>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SG"/>
            </a:p>
          </p:txBody>
        </p:sp>
        <p:pic>
          <p:nvPicPr>
            <p:cNvPr id="4107" name="Picture 11" descr="C:\My Documents\bits\Astonbnr.GIF"/>
            <p:cNvPicPr>
              <a:picLocks noChangeAspect="1" noChangeArrowheads="1"/>
            </p:cNvPicPr>
            <p:nvPr userDrawn="1"/>
          </p:nvPicPr>
          <p:blipFill>
            <a:blip r:embed="rId3">
              <a:extLst>
                <a:ext uri="{28A0092B-C50C-407E-A947-70E740481C1C}">
                  <a14:useLocalDpi xmlns:a14="http://schemas.microsoft.com/office/drawing/2010/main" val="0"/>
                </a:ext>
              </a:extLst>
            </a:blip>
            <a:srcRect t="15163"/>
            <a:stretch>
              <a:fillRect/>
            </a:stretch>
          </p:blipFill>
          <p:spPr bwMode="gray">
            <a:xfrm>
              <a:off x="0" y="1705"/>
              <a:ext cx="5760" cy="498"/>
            </a:xfrm>
            <a:prstGeom prst="rect">
              <a:avLst/>
            </a:prstGeom>
            <a:noFill/>
            <a:extLst>
              <a:ext uri="{909E8E84-426E-40DD-AFC4-6F175D3DCCD1}">
                <a14:hiddenFill xmlns:a14="http://schemas.microsoft.com/office/drawing/2010/main">
                  <a:solidFill>
                    <a:srgbClr val="FFFFFF"/>
                  </a:solidFill>
                </a14:hiddenFill>
              </a:ext>
            </a:extLst>
          </p:spPr>
        </p:pic>
        <p:sp>
          <p:nvSpPr>
            <p:cNvPr id="4110" name="Rectangle 14"/>
            <p:cNvSpPr>
              <a:spLocks noChangeArrowheads="1"/>
            </p:cNvSpPr>
            <p:nvPr userDrawn="1"/>
          </p:nvSpPr>
          <p:spPr bwMode="hidden">
            <a:xfrm rot="5400000">
              <a:off x="3204" y="-396"/>
              <a:ext cx="47" cy="5065"/>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SG"/>
            </a:p>
          </p:txBody>
        </p:sp>
        <p:sp>
          <p:nvSpPr>
            <p:cNvPr id="4108" name="Rectangle 12"/>
            <p:cNvSpPr>
              <a:spLocks noChangeArrowheads="1"/>
            </p:cNvSpPr>
            <p:nvPr userDrawn="1"/>
          </p:nvSpPr>
          <p:spPr bwMode="hidden">
            <a:xfrm rot="5400000">
              <a:off x="3204" y="-852"/>
              <a:ext cx="47" cy="5068"/>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SG"/>
            </a:p>
          </p:txBody>
        </p:sp>
        <p:sp>
          <p:nvSpPr>
            <p:cNvPr id="4109" name="Rectangle 13"/>
            <p:cNvSpPr>
              <a:spLocks noChangeArrowheads="1"/>
            </p:cNvSpPr>
            <p:nvPr userDrawn="1"/>
          </p:nvSpPr>
          <p:spPr bwMode="hidden">
            <a:xfrm>
              <a:off x="-20" y="0"/>
              <a:ext cx="47" cy="4342"/>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SG"/>
            </a:p>
          </p:txBody>
        </p:sp>
        <p:sp>
          <p:nvSpPr>
            <p:cNvPr id="4114" name="Line 18"/>
            <p:cNvSpPr>
              <a:spLocks noChangeShapeType="1"/>
            </p:cNvSpPr>
            <p:nvPr userDrawn="1"/>
          </p:nvSpPr>
          <p:spPr bwMode="auto">
            <a:xfrm>
              <a:off x="414" y="2118"/>
              <a:ext cx="281" cy="0"/>
            </a:xfrm>
            <a:prstGeom prst="line">
              <a:avLst/>
            </a:prstGeom>
            <a:noFill/>
            <a:ln w="158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SG"/>
            </a:p>
          </p:txBody>
        </p:sp>
        <p:sp>
          <p:nvSpPr>
            <p:cNvPr id="4115" name="Line 19"/>
            <p:cNvSpPr>
              <a:spLocks noChangeShapeType="1"/>
            </p:cNvSpPr>
            <p:nvPr userDrawn="1"/>
          </p:nvSpPr>
          <p:spPr bwMode="auto">
            <a:xfrm flipV="1">
              <a:off x="27" y="2116"/>
              <a:ext cx="230" cy="1"/>
            </a:xfrm>
            <a:prstGeom prst="line">
              <a:avLst/>
            </a:prstGeom>
            <a:noFill/>
            <a:ln w="158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SG"/>
            </a:p>
          </p:txBody>
        </p:sp>
        <p:sp>
          <p:nvSpPr>
            <p:cNvPr id="4120" name="Freeform 24"/>
            <p:cNvSpPr>
              <a:spLocks/>
            </p:cNvSpPr>
            <p:nvPr userDrawn="1"/>
          </p:nvSpPr>
          <p:spPr bwMode="auto">
            <a:xfrm>
              <a:off x="255" y="2115"/>
              <a:ext cx="65" cy="86"/>
            </a:xfrm>
            <a:custGeom>
              <a:avLst/>
              <a:gdLst>
                <a:gd name="T0" fmla="*/ 0 w 65"/>
                <a:gd name="T1" fmla="*/ 0 h 86"/>
                <a:gd name="T2" fmla="*/ 15 w 65"/>
                <a:gd name="T3" fmla="*/ 12 h 86"/>
                <a:gd name="T4" fmla="*/ 27 w 65"/>
                <a:gd name="T5" fmla="*/ 23 h 86"/>
                <a:gd name="T6" fmla="*/ 36 w 65"/>
                <a:gd name="T7" fmla="*/ 35 h 86"/>
                <a:gd name="T8" fmla="*/ 47 w 65"/>
                <a:gd name="T9" fmla="*/ 45 h 86"/>
                <a:gd name="T10" fmla="*/ 56 w 65"/>
                <a:gd name="T11" fmla="*/ 66 h 86"/>
                <a:gd name="T12" fmla="*/ 63 w 65"/>
                <a:gd name="T13" fmla="*/ 80 h 86"/>
                <a:gd name="T14" fmla="*/ 65 w 65"/>
                <a:gd name="T15" fmla="*/ 86 h 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5" h="86">
                  <a:moveTo>
                    <a:pt x="0" y="0"/>
                  </a:moveTo>
                  <a:cubicBezTo>
                    <a:pt x="9" y="4"/>
                    <a:pt x="6" y="10"/>
                    <a:pt x="15" y="12"/>
                  </a:cubicBezTo>
                  <a:cubicBezTo>
                    <a:pt x="18" y="20"/>
                    <a:pt x="19" y="20"/>
                    <a:pt x="27" y="23"/>
                  </a:cubicBezTo>
                  <a:cubicBezTo>
                    <a:pt x="29" y="29"/>
                    <a:pt x="30" y="32"/>
                    <a:pt x="36" y="35"/>
                  </a:cubicBezTo>
                  <a:cubicBezTo>
                    <a:pt x="40" y="40"/>
                    <a:pt x="43" y="40"/>
                    <a:pt x="47" y="45"/>
                  </a:cubicBezTo>
                  <a:cubicBezTo>
                    <a:pt x="49" y="71"/>
                    <a:pt x="49" y="52"/>
                    <a:pt x="56" y="66"/>
                  </a:cubicBezTo>
                  <a:cubicBezTo>
                    <a:pt x="57" y="74"/>
                    <a:pt x="56" y="77"/>
                    <a:pt x="63" y="80"/>
                  </a:cubicBezTo>
                  <a:cubicBezTo>
                    <a:pt x="65" y="85"/>
                    <a:pt x="65" y="83"/>
                    <a:pt x="65" y="86"/>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SG"/>
            </a:p>
          </p:txBody>
        </p:sp>
        <p:sp>
          <p:nvSpPr>
            <p:cNvPr id="4122" name="Freeform 26"/>
            <p:cNvSpPr>
              <a:spLocks/>
            </p:cNvSpPr>
            <p:nvPr userDrawn="1"/>
          </p:nvSpPr>
          <p:spPr bwMode="auto">
            <a:xfrm>
              <a:off x="344" y="2118"/>
              <a:ext cx="71" cy="84"/>
            </a:xfrm>
            <a:custGeom>
              <a:avLst/>
              <a:gdLst>
                <a:gd name="T0" fmla="*/ 69 w 71"/>
                <a:gd name="T1" fmla="*/ 0 h 84"/>
                <a:gd name="T2" fmla="*/ 61 w 71"/>
                <a:gd name="T3" fmla="*/ 27 h 84"/>
                <a:gd name="T4" fmla="*/ 52 w 71"/>
                <a:gd name="T5" fmla="*/ 57 h 84"/>
                <a:gd name="T6" fmla="*/ 46 w 71"/>
                <a:gd name="T7" fmla="*/ 72 h 84"/>
                <a:gd name="T8" fmla="*/ 33 w 71"/>
                <a:gd name="T9" fmla="*/ 63 h 84"/>
                <a:gd name="T10" fmla="*/ 25 w 71"/>
                <a:gd name="T11" fmla="*/ 51 h 84"/>
                <a:gd name="T12" fmla="*/ 10 w 71"/>
                <a:gd name="T13" fmla="*/ 39 h 84"/>
                <a:gd name="T14" fmla="*/ 4 w 71"/>
                <a:gd name="T15" fmla="*/ 77 h 84"/>
                <a:gd name="T16" fmla="*/ 1 w 71"/>
                <a:gd name="T17" fmla="*/ 8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 h="84">
                  <a:moveTo>
                    <a:pt x="69" y="0"/>
                  </a:moveTo>
                  <a:cubicBezTo>
                    <a:pt x="65" y="10"/>
                    <a:pt x="71" y="21"/>
                    <a:pt x="61" y="27"/>
                  </a:cubicBezTo>
                  <a:cubicBezTo>
                    <a:pt x="59" y="37"/>
                    <a:pt x="62" y="55"/>
                    <a:pt x="52" y="57"/>
                  </a:cubicBezTo>
                  <a:cubicBezTo>
                    <a:pt x="49" y="62"/>
                    <a:pt x="49" y="67"/>
                    <a:pt x="46" y="72"/>
                  </a:cubicBezTo>
                  <a:cubicBezTo>
                    <a:pt x="38" y="71"/>
                    <a:pt x="39" y="67"/>
                    <a:pt x="33" y="63"/>
                  </a:cubicBezTo>
                  <a:cubicBezTo>
                    <a:pt x="30" y="58"/>
                    <a:pt x="27" y="56"/>
                    <a:pt x="25" y="51"/>
                  </a:cubicBezTo>
                  <a:cubicBezTo>
                    <a:pt x="23" y="38"/>
                    <a:pt x="25" y="38"/>
                    <a:pt x="10" y="39"/>
                  </a:cubicBezTo>
                  <a:cubicBezTo>
                    <a:pt x="8" y="51"/>
                    <a:pt x="18" y="72"/>
                    <a:pt x="4" y="77"/>
                  </a:cubicBezTo>
                  <a:cubicBezTo>
                    <a:pt x="0" y="82"/>
                    <a:pt x="1" y="79"/>
                    <a:pt x="1" y="84"/>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SG"/>
            </a:p>
          </p:txBody>
        </p:sp>
      </p:grpSp>
      <p:sp>
        <p:nvSpPr>
          <p:cNvPr id="4098" name="Rectangle 2"/>
          <p:cNvSpPr>
            <a:spLocks noGrp="1" noChangeArrowheads="1"/>
          </p:cNvSpPr>
          <p:nvPr>
            <p:ph type="ctrTitle"/>
          </p:nvPr>
        </p:nvSpPr>
        <p:spPr>
          <a:xfrm>
            <a:off x="1244600" y="1247775"/>
            <a:ext cx="7772400" cy="1143000"/>
          </a:xfrm>
        </p:spPr>
        <p:txBody>
          <a:bodyPr anchor="b"/>
          <a:lstStyle>
            <a:lvl1pPr algn="ctr">
              <a:defRPr/>
            </a:lvl1pPr>
          </a:lstStyle>
          <a:p>
            <a:pPr lvl="0"/>
            <a:r>
              <a:rPr lang="en-US" altLang="en-US" noProof="0" smtClean="0"/>
              <a:t>Click to edit Master title style</a:t>
            </a:r>
          </a:p>
        </p:txBody>
      </p:sp>
      <p:sp>
        <p:nvSpPr>
          <p:cNvPr id="4099" name="Rectangle 3"/>
          <p:cNvSpPr>
            <a:spLocks noGrp="1" noChangeArrowheads="1"/>
          </p:cNvSpPr>
          <p:nvPr>
            <p:ph type="subTitle" idx="1"/>
          </p:nvPr>
        </p:nvSpPr>
        <p:spPr>
          <a:xfrm>
            <a:off x="1930400" y="3886200"/>
            <a:ext cx="6400800" cy="1752600"/>
          </a:xfrm>
        </p:spPr>
        <p:txBody>
          <a:bodyPr/>
          <a:lstStyle>
            <a:lvl1pPr marL="0" indent="0" algn="ctr">
              <a:buFont typeface="Wingdings" panose="05000000000000000000" pitchFamily="2" charset="2"/>
              <a:buNone/>
              <a:defRPr/>
            </a:lvl1pPr>
          </a:lstStyle>
          <a:p>
            <a:pPr lvl="0"/>
            <a:r>
              <a:rPr lang="en-US" altLang="en-US" noProof="0" smtClean="0"/>
              <a:t>Click to edit Master subtitle style</a:t>
            </a:r>
          </a:p>
        </p:txBody>
      </p:sp>
      <p:sp>
        <p:nvSpPr>
          <p:cNvPr id="4100" name="Rectangle 4"/>
          <p:cNvSpPr>
            <a:spLocks noGrp="1" noChangeArrowheads="1"/>
          </p:cNvSpPr>
          <p:nvPr>
            <p:ph type="dt" sz="half" idx="2"/>
          </p:nvPr>
        </p:nvSpPr>
        <p:spPr>
          <a:xfrm>
            <a:off x="1262063" y="6248400"/>
            <a:ext cx="1905000" cy="457200"/>
          </a:xfrm>
        </p:spPr>
        <p:txBody>
          <a:bodyPr/>
          <a:lstStyle>
            <a:lvl1pPr>
              <a:defRPr/>
            </a:lvl1pPr>
          </a:lstStyle>
          <a:p>
            <a:endParaRPr lang="en-US" altLang="en-US"/>
          </a:p>
        </p:txBody>
      </p:sp>
      <p:sp>
        <p:nvSpPr>
          <p:cNvPr id="4101" name="Rectangle 5"/>
          <p:cNvSpPr>
            <a:spLocks noGrp="1" noChangeArrowheads="1"/>
          </p:cNvSpPr>
          <p:nvPr>
            <p:ph type="ftr" sz="quarter" idx="3"/>
          </p:nvPr>
        </p:nvSpPr>
        <p:spPr>
          <a:xfrm>
            <a:off x="3700463" y="6248400"/>
            <a:ext cx="2895600" cy="457200"/>
          </a:xfrm>
        </p:spPr>
        <p:txBody>
          <a:bodyPr/>
          <a:lstStyle>
            <a:lvl1pPr>
              <a:defRPr/>
            </a:lvl1pPr>
          </a:lstStyle>
          <a:p>
            <a:endParaRPr lang="en-US" altLang="en-US"/>
          </a:p>
        </p:txBody>
      </p:sp>
      <p:sp>
        <p:nvSpPr>
          <p:cNvPr id="4102" name="Rectangle 6"/>
          <p:cNvSpPr>
            <a:spLocks noGrp="1" noChangeArrowheads="1"/>
          </p:cNvSpPr>
          <p:nvPr>
            <p:ph type="sldNum" sz="quarter" idx="4"/>
          </p:nvPr>
        </p:nvSpPr>
        <p:spPr>
          <a:xfrm>
            <a:off x="7129463" y="6248400"/>
            <a:ext cx="1905000" cy="457200"/>
          </a:xfrm>
        </p:spPr>
        <p:txBody>
          <a:bodyPr/>
          <a:lstStyle>
            <a:lvl1pPr>
              <a:defRPr/>
            </a:lvl1pPr>
          </a:lstStyle>
          <a:p>
            <a:fld id="{654ED84A-0A2E-4269-A35B-96F3A47A301D}"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57C87E5-0FEE-4BBD-9BB7-B2CF14F45808}" type="slidenum">
              <a:rPr lang="en-US" altLang="en-US"/>
              <a:pPr/>
              <a:t>‹#›</a:t>
            </a:fld>
            <a:endParaRPr lang="en-US" altLang="en-US"/>
          </a:p>
        </p:txBody>
      </p:sp>
    </p:spTree>
    <p:extLst>
      <p:ext uri="{BB962C8B-B14F-4D97-AF65-F5344CB8AC3E}">
        <p14:creationId xmlns:p14="http://schemas.microsoft.com/office/powerpoint/2010/main" val="2941310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609600"/>
            <a:ext cx="1943100" cy="5486400"/>
          </a:xfrm>
        </p:spPr>
        <p:txBody>
          <a:bodyPr vert="eaVert"/>
          <a:lstStyle/>
          <a:p>
            <a:r>
              <a:rPr lang="en-US" smtClean="0"/>
              <a:t>Click to edit Master title style</a:t>
            </a:r>
            <a:endParaRPr lang="en-SG"/>
          </a:p>
        </p:txBody>
      </p:sp>
      <p:sp>
        <p:nvSpPr>
          <p:cNvPr id="3" name="Vertical Text Placeholder 2"/>
          <p:cNvSpPr>
            <a:spLocks noGrp="1"/>
          </p:cNvSpPr>
          <p:nvPr>
            <p:ph type="body" orient="vert" idx="1"/>
          </p:nvPr>
        </p:nvSpPr>
        <p:spPr>
          <a:xfrm>
            <a:off x="12573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4E90A66-3E96-45CC-B5DA-76E8BE43D203}" type="slidenum">
              <a:rPr lang="en-US" altLang="en-US"/>
              <a:pPr/>
              <a:t>‹#›</a:t>
            </a:fld>
            <a:endParaRPr lang="en-US" altLang="en-US"/>
          </a:p>
        </p:txBody>
      </p:sp>
    </p:spTree>
    <p:extLst>
      <p:ext uri="{BB962C8B-B14F-4D97-AF65-F5344CB8AC3E}">
        <p14:creationId xmlns:p14="http://schemas.microsoft.com/office/powerpoint/2010/main" val="3952201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B643AD8-EB0B-4398-80A2-B169223C8A66}" type="slidenum">
              <a:rPr lang="en-US" altLang="en-US"/>
              <a:pPr/>
              <a:t>‹#›</a:t>
            </a:fld>
            <a:endParaRPr lang="en-US" altLang="en-US"/>
          </a:p>
        </p:txBody>
      </p:sp>
    </p:spTree>
    <p:extLst>
      <p:ext uri="{BB962C8B-B14F-4D97-AF65-F5344CB8AC3E}">
        <p14:creationId xmlns:p14="http://schemas.microsoft.com/office/powerpoint/2010/main" val="3850484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SG"/>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93852E5-B5F8-4EDF-8FB8-BAF5A7938D05}" type="slidenum">
              <a:rPr lang="en-US" altLang="en-US"/>
              <a:pPr/>
              <a:t>‹#›</a:t>
            </a:fld>
            <a:endParaRPr lang="en-US" altLang="en-US"/>
          </a:p>
        </p:txBody>
      </p:sp>
    </p:spTree>
    <p:extLst>
      <p:ext uri="{BB962C8B-B14F-4D97-AF65-F5344CB8AC3E}">
        <p14:creationId xmlns:p14="http://schemas.microsoft.com/office/powerpoint/2010/main" val="2380874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sz="half" idx="1"/>
          </p:nvPr>
        </p:nvSpPr>
        <p:spPr>
          <a:xfrm>
            <a:off x="12573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Content Placeholder 3"/>
          <p:cNvSpPr>
            <a:spLocks noGrp="1"/>
          </p:cNvSpPr>
          <p:nvPr>
            <p:ph sz="half" idx="2"/>
          </p:nvPr>
        </p:nvSpPr>
        <p:spPr>
          <a:xfrm>
            <a:off x="52197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29358ACC-5585-482A-8212-AD48135BB6BA}" type="slidenum">
              <a:rPr lang="en-US" altLang="en-US"/>
              <a:pPr/>
              <a:t>‹#›</a:t>
            </a:fld>
            <a:endParaRPr lang="en-US" altLang="en-US"/>
          </a:p>
        </p:txBody>
      </p:sp>
    </p:spTree>
    <p:extLst>
      <p:ext uri="{BB962C8B-B14F-4D97-AF65-F5344CB8AC3E}">
        <p14:creationId xmlns:p14="http://schemas.microsoft.com/office/powerpoint/2010/main" val="3458305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SG"/>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ADAE533A-E9C8-4C5C-863C-59F5106787C6}" type="slidenum">
              <a:rPr lang="en-US" altLang="en-US"/>
              <a:pPr/>
              <a:t>‹#›</a:t>
            </a:fld>
            <a:endParaRPr lang="en-US" altLang="en-US"/>
          </a:p>
        </p:txBody>
      </p:sp>
    </p:spTree>
    <p:extLst>
      <p:ext uri="{BB962C8B-B14F-4D97-AF65-F5344CB8AC3E}">
        <p14:creationId xmlns:p14="http://schemas.microsoft.com/office/powerpoint/2010/main" val="2609180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0AC9ED6A-2BA0-4F87-9D24-66E0FC45C247}" type="slidenum">
              <a:rPr lang="en-US" altLang="en-US"/>
              <a:pPr/>
              <a:t>‹#›</a:t>
            </a:fld>
            <a:endParaRPr lang="en-US" altLang="en-US"/>
          </a:p>
        </p:txBody>
      </p:sp>
    </p:spTree>
    <p:extLst>
      <p:ext uri="{BB962C8B-B14F-4D97-AF65-F5344CB8AC3E}">
        <p14:creationId xmlns:p14="http://schemas.microsoft.com/office/powerpoint/2010/main" val="1368066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9188BB60-4E41-43BB-B7D8-9D174FD66A98}" type="slidenum">
              <a:rPr lang="en-US" altLang="en-US"/>
              <a:pPr/>
              <a:t>‹#›</a:t>
            </a:fld>
            <a:endParaRPr lang="en-US" altLang="en-US"/>
          </a:p>
        </p:txBody>
      </p:sp>
    </p:spTree>
    <p:extLst>
      <p:ext uri="{BB962C8B-B14F-4D97-AF65-F5344CB8AC3E}">
        <p14:creationId xmlns:p14="http://schemas.microsoft.com/office/powerpoint/2010/main" val="287232693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SG"/>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4A1773BD-470B-4465-8486-0B372AA1F426}" type="slidenum">
              <a:rPr lang="en-US" altLang="en-US"/>
              <a:pPr/>
              <a:t>‹#›</a:t>
            </a:fld>
            <a:endParaRPr lang="en-US" altLang="en-US"/>
          </a:p>
        </p:txBody>
      </p:sp>
    </p:spTree>
    <p:extLst>
      <p:ext uri="{BB962C8B-B14F-4D97-AF65-F5344CB8AC3E}">
        <p14:creationId xmlns:p14="http://schemas.microsoft.com/office/powerpoint/2010/main" val="565741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SG"/>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ED1B0803-AB73-4AD4-9C34-1E64AC0A5198}" type="slidenum">
              <a:rPr lang="en-US" altLang="en-US"/>
              <a:pPr/>
              <a:t>‹#›</a:t>
            </a:fld>
            <a:endParaRPr lang="en-US" altLang="en-US"/>
          </a:p>
        </p:txBody>
      </p:sp>
    </p:spTree>
    <p:extLst>
      <p:ext uri="{BB962C8B-B14F-4D97-AF65-F5344CB8AC3E}">
        <p14:creationId xmlns:p14="http://schemas.microsoft.com/office/powerpoint/2010/main" val="2624656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89" name="Group 17"/>
          <p:cNvGrpSpPr>
            <a:grpSpLocks/>
          </p:cNvGrpSpPr>
          <p:nvPr/>
        </p:nvGrpSpPr>
        <p:grpSpPr bwMode="auto">
          <a:xfrm>
            <a:off x="0" y="0"/>
            <a:ext cx="9144000" cy="6869113"/>
            <a:chOff x="0" y="0"/>
            <a:chExt cx="5760" cy="4327"/>
          </a:xfrm>
        </p:grpSpPr>
        <p:sp>
          <p:nvSpPr>
            <p:cNvPr id="3075" name="Rectangle 3"/>
            <p:cNvSpPr>
              <a:spLocks noChangeArrowheads="1"/>
            </p:cNvSpPr>
            <p:nvPr userDrawn="1"/>
          </p:nvSpPr>
          <p:spPr bwMode="ltGray">
            <a:xfrm>
              <a:off x="0" y="405"/>
              <a:ext cx="743" cy="3922"/>
            </a:xfrm>
            <a:prstGeom prst="rect">
              <a:avLst/>
            </a:prstGeom>
            <a:gradFill rotWithShape="0">
              <a:gsLst>
                <a:gs pos="0">
                  <a:schemeClr val="folHlink">
                    <a:gamma/>
                    <a:shade val="46275"/>
                    <a:invGamma/>
                  </a:schemeClr>
                </a:gs>
                <a:gs pos="50000">
                  <a:schemeClr val="folHlink"/>
                </a:gs>
                <a:gs pos="100000">
                  <a:schemeClr val="folHlink">
                    <a:gamma/>
                    <a:shade val="46275"/>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SG"/>
            </a:p>
          </p:txBody>
        </p:sp>
        <p:pic>
          <p:nvPicPr>
            <p:cNvPr id="3076" name="Picture 4" descr="C:\My Documents\bits\Astonbnr.GIF"/>
            <p:cNvPicPr>
              <a:picLocks noChangeAspect="1" noChangeArrowheads="1"/>
            </p:cNvPicPr>
            <p:nvPr userDrawn="1"/>
          </p:nvPicPr>
          <p:blipFill>
            <a:blip r:embed="rId13">
              <a:extLst>
                <a:ext uri="{28A0092B-C50C-407E-A947-70E740481C1C}">
                  <a14:useLocalDpi xmlns:a14="http://schemas.microsoft.com/office/drawing/2010/main" val="0"/>
                </a:ext>
              </a:extLst>
            </a:blip>
            <a:srcRect t="15163"/>
            <a:stretch>
              <a:fillRect/>
            </a:stretch>
          </p:blipFill>
          <p:spPr bwMode="gray">
            <a:xfrm>
              <a:off x="0" y="0"/>
              <a:ext cx="5760" cy="498"/>
            </a:xfrm>
            <a:prstGeom prst="rect">
              <a:avLst/>
            </a:prstGeom>
            <a:noFill/>
            <a:extLst>
              <a:ext uri="{909E8E84-426E-40DD-AFC4-6F175D3DCCD1}">
                <a14:hiddenFill xmlns:a14="http://schemas.microsoft.com/office/drawing/2010/main">
                  <a:solidFill>
                    <a:srgbClr val="FFFFFF"/>
                  </a:solidFill>
                </a14:hiddenFill>
              </a:ext>
            </a:extLst>
          </p:spPr>
        </p:pic>
        <p:sp>
          <p:nvSpPr>
            <p:cNvPr id="3077" name="Rectangle 5"/>
            <p:cNvSpPr>
              <a:spLocks noChangeArrowheads="1"/>
            </p:cNvSpPr>
            <p:nvPr userDrawn="1"/>
          </p:nvSpPr>
          <p:spPr bwMode="white">
            <a:xfrm>
              <a:off x="704" y="181"/>
              <a:ext cx="5056" cy="384"/>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SG"/>
            </a:p>
          </p:txBody>
        </p:sp>
        <p:sp>
          <p:nvSpPr>
            <p:cNvPr id="3078" name="Rectangle 6" descr="Stonbk"/>
            <p:cNvSpPr>
              <a:spLocks noChangeArrowheads="1"/>
            </p:cNvSpPr>
            <p:nvPr userDrawn="1"/>
          </p:nvSpPr>
          <p:spPr bwMode="white">
            <a:xfrm>
              <a:off x="747" y="224"/>
              <a:ext cx="5013" cy="4092"/>
            </a:xfrm>
            <a:prstGeom prst="rect">
              <a:avLst/>
            </a:prstGeom>
            <a:blipFill dpi="0" rotWithShape="0">
              <a:blip r:embed="rId14"/>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SG"/>
            </a:p>
          </p:txBody>
        </p:sp>
        <p:sp>
          <p:nvSpPr>
            <p:cNvPr id="3079" name="Rectangle 7"/>
            <p:cNvSpPr>
              <a:spLocks noChangeArrowheads="1"/>
            </p:cNvSpPr>
            <p:nvPr userDrawn="1"/>
          </p:nvSpPr>
          <p:spPr bwMode="white">
            <a:xfrm>
              <a:off x="703" y="186"/>
              <a:ext cx="46" cy="4134"/>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SG"/>
            </a:p>
          </p:txBody>
        </p:sp>
        <p:sp>
          <p:nvSpPr>
            <p:cNvPr id="3080" name="Line 8"/>
            <p:cNvSpPr>
              <a:spLocks noChangeShapeType="1"/>
            </p:cNvSpPr>
            <p:nvPr userDrawn="1"/>
          </p:nvSpPr>
          <p:spPr bwMode="hidden">
            <a:xfrm>
              <a:off x="0" y="415"/>
              <a:ext cx="257"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SG"/>
            </a:p>
          </p:txBody>
        </p:sp>
        <p:sp>
          <p:nvSpPr>
            <p:cNvPr id="3081" name="Line 9"/>
            <p:cNvSpPr>
              <a:spLocks noChangeShapeType="1"/>
            </p:cNvSpPr>
            <p:nvPr userDrawn="1"/>
          </p:nvSpPr>
          <p:spPr bwMode="hidden">
            <a:xfrm>
              <a:off x="421" y="412"/>
              <a:ext cx="282" cy="0"/>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SG"/>
            </a:p>
          </p:txBody>
        </p:sp>
        <p:sp>
          <p:nvSpPr>
            <p:cNvPr id="3082" name="Rectangle 10"/>
            <p:cNvSpPr>
              <a:spLocks noChangeArrowheads="1"/>
            </p:cNvSpPr>
            <p:nvPr userDrawn="1"/>
          </p:nvSpPr>
          <p:spPr bwMode="hidden">
            <a:xfrm>
              <a:off x="0" y="0"/>
              <a:ext cx="27" cy="4320"/>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SG"/>
            </a:p>
          </p:txBody>
        </p:sp>
      </p:grpSp>
      <p:sp>
        <p:nvSpPr>
          <p:cNvPr id="3083" name="Rectangle 11"/>
          <p:cNvSpPr>
            <a:spLocks noGrp="1" noChangeArrowheads="1"/>
          </p:cNvSpPr>
          <p:nvPr>
            <p:ph type="title"/>
          </p:nvPr>
        </p:nvSpPr>
        <p:spPr bwMode="auto">
          <a:xfrm>
            <a:off x="12573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3084" name="Rectangle 12"/>
          <p:cNvSpPr>
            <a:spLocks noGrp="1" noChangeArrowheads="1"/>
          </p:cNvSpPr>
          <p:nvPr>
            <p:ph type="body" idx="1"/>
          </p:nvPr>
        </p:nvSpPr>
        <p:spPr bwMode="auto">
          <a:xfrm>
            <a:off x="12573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85" name="Rectangle 13"/>
          <p:cNvSpPr>
            <a:spLocks noGrp="1" noChangeArrowheads="1"/>
          </p:cNvSpPr>
          <p:nvPr>
            <p:ph type="dt" sz="half" idx="2"/>
          </p:nvPr>
        </p:nvSpPr>
        <p:spPr bwMode="auto">
          <a:xfrm>
            <a:off x="12573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solidFill>
                  <a:schemeClr val="bg2"/>
                </a:solidFill>
              </a:defRPr>
            </a:lvl1pPr>
          </a:lstStyle>
          <a:p>
            <a:endParaRPr lang="en-US" altLang="en-US"/>
          </a:p>
        </p:txBody>
      </p:sp>
      <p:sp>
        <p:nvSpPr>
          <p:cNvPr id="3086" name="Rectangle 14"/>
          <p:cNvSpPr>
            <a:spLocks noGrp="1" noChangeArrowheads="1"/>
          </p:cNvSpPr>
          <p:nvPr>
            <p:ph type="ftr" sz="quarter" idx="3"/>
          </p:nvPr>
        </p:nvSpPr>
        <p:spPr bwMode="auto">
          <a:xfrm>
            <a:off x="36957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solidFill>
                  <a:schemeClr val="bg2"/>
                </a:solidFill>
              </a:defRPr>
            </a:lvl1pPr>
          </a:lstStyle>
          <a:p>
            <a:endParaRPr lang="en-US" altLang="en-US"/>
          </a:p>
        </p:txBody>
      </p:sp>
      <p:sp>
        <p:nvSpPr>
          <p:cNvPr id="3087" name="Rectangle 15"/>
          <p:cNvSpPr>
            <a:spLocks noGrp="1" noChangeArrowheads="1"/>
          </p:cNvSpPr>
          <p:nvPr>
            <p:ph type="sldNum" sz="quarter" idx="4"/>
          </p:nvPr>
        </p:nvSpPr>
        <p:spPr bwMode="auto">
          <a:xfrm>
            <a:off x="71247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solidFill>
                  <a:schemeClr val="bg2"/>
                </a:solidFill>
              </a:defRPr>
            </a:lvl1pPr>
          </a:lstStyle>
          <a:p>
            <a:fld id="{C8BAFA30-369C-4D35-A245-6BE310F3548A}" type="slidenum">
              <a:rPr lang="en-US" altLang="en-US"/>
              <a:pPr/>
              <a:t>‹#›</a:t>
            </a:fld>
            <a:endParaRPr lang="en-US" altLang="en-US"/>
          </a:p>
        </p:txBody>
      </p:sp>
      <p:sp>
        <p:nvSpPr>
          <p:cNvPr id="3090" name="Rectangle 18"/>
          <p:cNvSpPr>
            <a:spLocks noChangeArrowheads="1"/>
          </p:cNvSpPr>
          <p:nvPr/>
        </p:nvSpPr>
        <p:spPr bwMode="auto">
          <a:xfrm>
            <a:off x="1117600" y="268288"/>
            <a:ext cx="8026400" cy="74612"/>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panose="020B0604020202020204" pitchFamily="34" charset="0"/>
        </a:defRPr>
      </a:lvl2pPr>
      <a:lvl3pPr algn="l" rtl="0" fontAlgn="base">
        <a:spcBef>
          <a:spcPct val="0"/>
        </a:spcBef>
        <a:spcAft>
          <a:spcPct val="0"/>
        </a:spcAft>
        <a:defRPr sz="4400">
          <a:solidFill>
            <a:schemeClr val="tx2"/>
          </a:solidFill>
          <a:latin typeface="Arial" panose="020B0604020202020204" pitchFamily="34" charset="0"/>
        </a:defRPr>
      </a:lvl3pPr>
      <a:lvl4pPr algn="l" rtl="0" fontAlgn="base">
        <a:spcBef>
          <a:spcPct val="0"/>
        </a:spcBef>
        <a:spcAft>
          <a:spcPct val="0"/>
        </a:spcAft>
        <a:defRPr sz="4400">
          <a:solidFill>
            <a:schemeClr val="tx2"/>
          </a:solidFill>
          <a:latin typeface="Arial" panose="020B0604020202020204" pitchFamily="34" charset="0"/>
        </a:defRPr>
      </a:lvl4pPr>
      <a:lvl5pPr algn="l" rtl="0" fontAlgn="base">
        <a:spcBef>
          <a:spcPct val="0"/>
        </a:spcBef>
        <a:spcAft>
          <a:spcPct val="0"/>
        </a:spcAft>
        <a:defRPr sz="4400">
          <a:solidFill>
            <a:schemeClr val="tx2"/>
          </a:solidFill>
          <a:latin typeface="Arial" panose="020B0604020202020204" pitchFamily="34" charset="0"/>
        </a:defRPr>
      </a:lvl5pPr>
      <a:lvl6pPr marL="457200" algn="l" rtl="0" fontAlgn="base">
        <a:spcBef>
          <a:spcPct val="0"/>
        </a:spcBef>
        <a:spcAft>
          <a:spcPct val="0"/>
        </a:spcAft>
        <a:defRPr sz="4400">
          <a:solidFill>
            <a:schemeClr val="tx2"/>
          </a:solidFill>
          <a:latin typeface="Arial" panose="020B0604020202020204" pitchFamily="34" charset="0"/>
        </a:defRPr>
      </a:lvl6pPr>
      <a:lvl7pPr marL="914400" algn="l" rtl="0" fontAlgn="base">
        <a:spcBef>
          <a:spcPct val="0"/>
        </a:spcBef>
        <a:spcAft>
          <a:spcPct val="0"/>
        </a:spcAft>
        <a:defRPr sz="4400">
          <a:solidFill>
            <a:schemeClr val="tx2"/>
          </a:solidFill>
          <a:latin typeface="Arial" panose="020B0604020202020204" pitchFamily="34" charset="0"/>
        </a:defRPr>
      </a:lvl7pPr>
      <a:lvl8pPr marL="1371600" algn="l" rtl="0" fontAlgn="base">
        <a:spcBef>
          <a:spcPct val="0"/>
        </a:spcBef>
        <a:spcAft>
          <a:spcPct val="0"/>
        </a:spcAft>
        <a:defRPr sz="4400">
          <a:solidFill>
            <a:schemeClr val="tx2"/>
          </a:solidFill>
          <a:latin typeface="Arial" panose="020B0604020202020204" pitchFamily="34" charset="0"/>
        </a:defRPr>
      </a:lvl8pPr>
      <a:lvl9pPr marL="1828800" algn="l"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accent2"/>
        </a:buClr>
        <a:buSzPct val="85000"/>
        <a:buFont typeface="Wingdings" panose="05000000000000000000" pitchFamily="2" charset="2"/>
        <a:buChar char="n"/>
        <a:defRPr sz="3200" kern="1200">
          <a:solidFill>
            <a:schemeClr val="tx1"/>
          </a:solidFill>
          <a:latin typeface="+mn-lt"/>
          <a:ea typeface="+mn-ea"/>
          <a:cs typeface="+mn-cs"/>
        </a:defRPr>
      </a:lvl1pPr>
      <a:lvl2pPr marL="742950" indent="-285750" algn="l" rtl="0" fontAlgn="base">
        <a:spcBef>
          <a:spcPct val="20000"/>
        </a:spcBef>
        <a:spcAft>
          <a:spcPct val="0"/>
        </a:spcAft>
        <a:buClr>
          <a:schemeClr val="folHlink"/>
        </a:buClr>
        <a:buSzPct val="80000"/>
        <a:buFont typeface="Wingdings" panose="05000000000000000000" pitchFamily="2" charset="2"/>
        <a:buChar char="n"/>
        <a:defRPr sz="2800" kern="1200">
          <a:solidFill>
            <a:schemeClr val="tx1"/>
          </a:solidFill>
          <a:latin typeface="+mn-lt"/>
          <a:ea typeface="+mn-ea"/>
          <a:cs typeface="+mn-cs"/>
        </a:defRPr>
      </a:lvl2pPr>
      <a:lvl3pPr marL="1143000" indent="-228600" algn="l" rtl="0" fontAlgn="base">
        <a:spcBef>
          <a:spcPct val="20000"/>
        </a:spcBef>
        <a:spcAft>
          <a:spcPct val="0"/>
        </a:spcAft>
        <a:buClr>
          <a:schemeClr val="hlink"/>
        </a:buClr>
        <a:buSzPct val="70000"/>
        <a:buFont typeface="Wingdings" panose="05000000000000000000" pitchFamily="2" charset="2"/>
        <a:buChar char="n"/>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2.wav"/><Relationship Id="rId7" Type="http://schemas.openxmlformats.org/officeDocument/2006/relationships/image" Target="../media/image4.gif"/><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audio" Target="../media/audio4.wav"/><Relationship Id="rId4" Type="http://schemas.openxmlformats.org/officeDocument/2006/relationships/audio" Target="../media/audio3.wav"/></Relationships>
</file>

<file path=ppt/slides/_rels/slide10.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5.wav"/><Relationship Id="rId1" Type="http://schemas.openxmlformats.org/officeDocument/2006/relationships/slideLayout" Target="../slideLayouts/slideLayout7.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audio" Target="../media/audio7.wav"/></Relationships>
</file>

<file path=ppt/slides/_rels/slide11.xml.rels><?xml version="1.0" encoding="UTF-8" standalone="yes"?>
<Relationships xmlns="http://schemas.openxmlformats.org/package/2006/relationships"><Relationship Id="rId3" Type="http://schemas.openxmlformats.org/officeDocument/2006/relationships/audio" Target="../media/audio8.wav"/><Relationship Id="rId2" Type="http://schemas.openxmlformats.org/officeDocument/2006/relationships/audio" Target="../media/audio5.wav"/><Relationship Id="rId1" Type="http://schemas.openxmlformats.org/officeDocument/2006/relationships/slideLayout" Target="../slideLayouts/slideLayout7.xml"/><Relationship Id="rId5" Type="http://schemas.openxmlformats.org/officeDocument/2006/relationships/image" Target="../media/image16.png"/><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5.wav"/><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audio" Target="../media/audio3.wav"/><Relationship Id="rId7" Type="http://schemas.openxmlformats.org/officeDocument/2006/relationships/image" Target="../media/image19.png"/><Relationship Id="rId2" Type="http://schemas.openxmlformats.org/officeDocument/2006/relationships/audio" Target="../media/audio5.wav"/><Relationship Id="rId1" Type="http://schemas.openxmlformats.org/officeDocument/2006/relationships/slideLayout" Target="../slideLayouts/slideLayout7.xml"/><Relationship Id="rId6" Type="http://schemas.openxmlformats.org/officeDocument/2006/relationships/image" Target="../media/image18.png"/><Relationship Id="rId5" Type="http://schemas.openxmlformats.org/officeDocument/2006/relationships/audio" Target="../media/audio10.wav"/><Relationship Id="rId4" Type="http://schemas.openxmlformats.org/officeDocument/2006/relationships/audio" Target="../media/audio9.wav"/></Relationships>
</file>

<file path=ppt/slides/_rels/slide15.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3.wav"/><Relationship Id="rId1" Type="http://schemas.openxmlformats.org/officeDocument/2006/relationships/slideLayout" Target="../slideLayouts/slideLayout7.xml"/><Relationship Id="rId4" Type="http://schemas.openxmlformats.org/officeDocument/2006/relationships/image" Target="../media/image21.png"/></Relationships>
</file>

<file path=ppt/slides/_rels/slide16.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3.wav"/><Relationship Id="rId1" Type="http://schemas.openxmlformats.org/officeDocument/2006/relationships/slideLayout" Target="../slideLayouts/slideLayout7.xml"/><Relationship Id="rId4" Type="http://schemas.openxmlformats.org/officeDocument/2006/relationships/image" Target="../media/image22.png"/></Relationships>
</file>

<file path=ppt/slides/_rels/slide17.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3.wav"/><Relationship Id="rId1" Type="http://schemas.openxmlformats.org/officeDocument/2006/relationships/slideLayout" Target="../slideLayouts/slideLayout7.xml"/><Relationship Id="rId4" Type="http://schemas.openxmlformats.org/officeDocument/2006/relationships/image" Target="../media/image23.png"/></Relationships>
</file>

<file path=ppt/slides/_rels/slide19.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3.wav"/><Relationship Id="rId1" Type="http://schemas.openxmlformats.org/officeDocument/2006/relationships/slideLayout" Target="../slideLayouts/slideLayout7.xml"/><Relationship Id="rId4" Type="http://schemas.openxmlformats.org/officeDocument/2006/relationships/image" Target="../media/image24.png"/></Relationships>
</file>

<file path=ppt/slides/_rels/slide2.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5.wav"/><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audio" Target="../media/audio6.wav"/></Relationships>
</file>

<file path=ppt/slides/_rels/slide20.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5.wav"/><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audio" Target="../media/audio3.wav"/><Relationship Id="rId1" Type="http://schemas.openxmlformats.org/officeDocument/2006/relationships/slideLayout" Target="../slideLayouts/slideLayout7.xml"/><Relationship Id="rId4" Type="http://schemas.openxmlformats.org/officeDocument/2006/relationships/image" Target="../media/image25.gif"/></Relationships>
</file>

<file path=ppt/slides/_rels/slide3.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3.wav"/><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5.wav"/><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3.wav"/><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3.wav"/><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5.wav"/><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4579" name="Picture 3" descr="D:\1CORWEB\apollo.GI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1447800"/>
            <a:ext cx="5410200" cy="3840163"/>
          </a:xfrm>
          <a:prstGeom prst="rect">
            <a:avLst/>
          </a:prstGeom>
          <a:noFill/>
          <a:extLst>
            <a:ext uri="{909E8E84-426E-40DD-AFC4-6F175D3DCCD1}">
              <a14:hiddenFill xmlns:a14="http://schemas.microsoft.com/office/drawing/2010/main">
                <a:solidFill>
                  <a:srgbClr val="FFFFFF"/>
                </a:solidFill>
              </a14:hiddenFill>
            </a:ext>
          </a:extLst>
        </p:spPr>
      </p:pic>
      <p:sp>
        <p:nvSpPr>
          <p:cNvPr id="24580" name="Rectangle 4"/>
          <p:cNvSpPr>
            <a:spLocks noGrp="1" noChangeArrowheads="1"/>
          </p:cNvSpPr>
          <p:nvPr>
            <p:ph type="title" idx="4294967295"/>
          </p:nvPr>
        </p:nvSpPr>
        <p:spPr/>
        <p:txBody>
          <a:bodyPr/>
          <a:lstStyle/>
          <a:p>
            <a:pPr algn="ctr"/>
            <a:r>
              <a:rPr lang="en-US" altLang="en-US" b="1">
                <a:solidFill>
                  <a:schemeClr val="hlink"/>
                </a:solidFill>
                <a:latin typeface="Algerian" panose="04020705040A02060702" pitchFamily="82" charset="0"/>
              </a:rPr>
              <a:t>  First Corinthians</a:t>
            </a:r>
          </a:p>
        </p:txBody>
      </p:sp>
      <p:sp>
        <p:nvSpPr>
          <p:cNvPr id="24582" name="Text Box 6"/>
          <p:cNvSpPr txBox="1">
            <a:spLocks noChangeArrowheads="1"/>
          </p:cNvSpPr>
          <p:nvPr/>
        </p:nvSpPr>
        <p:spPr bwMode="auto">
          <a:xfrm>
            <a:off x="2590800" y="5486400"/>
            <a:ext cx="5165725"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en-US" sz="3200" b="1">
                <a:solidFill>
                  <a:schemeClr val="hlink"/>
                </a:solidFill>
              </a:rPr>
              <a:t>Overcoming and avoiding</a:t>
            </a:r>
          </a:p>
          <a:p>
            <a:pPr algn="ctr"/>
            <a:r>
              <a:rPr lang="en-US" altLang="en-US" sz="3200" b="1">
                <a:solidFill>
                  <a:schemeClr val="hlink"/>
                </a:solidFill>
              </a:rPr>
              <a:t> Church problems.</a:t>
            </a:r>
          </a:p>
        </p:txBody>
      </p:sp>
      <p:pic>
        <p:nvPicPr>
          <p:cNvPr id="24584" name="Picture 8" descr="C:\WINDOWS\Profiles\Tim\My Documents\My Pictures\churchlight.gif"/>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4724400" y="1676400"/>
            <a:ext cx="2514600" cy="2514600"/>
          </a:xfrm>
          <a:prstGeom prst="rect">
            <a:avLst/>
          </a:prstGeom>
          <a:noFill/>
          <a:effectLst>
            <a:softEdge rad="635000"/>
          </a:effectLst>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580"/>
                                        </p:tgtEl>
                                        <p:attrNameLst>
                                          <p:attrName>style.visibility</p:attrName>
                                        </p:attrNameLst>
                                      </p:cBhvr>
                                      <p:to>
                                        <p:strVal val="visible"/>
                                      </p:to>
                                    </p:set>
                                    <p:anim calcmode="lin" valueType="num">
                                      <p:cBhvr additive="base">
                                        <p:cTn id="7" dur="500" fill="hold"/>
                                        <p:tgtEl>
                                          <p:spTgt spid="24580"/>
                                        </p:tgtEl>
                                        <p:attrNameLst>
                                          <p:attrName>ppt_x</p:attrName>
                                        </p:attrNameLst>
                                      </p:cBhvr>
                                      <p:tavLst>
                                        <p:tav tm="0">
                                          <p:val>
                                            <p:strVal val="#ppt_x"/>
                                          </p:val>
                                        </p:tav>
                                        <p:tav tm="100000">
                                          <p:val>
                                            <p:strVal val="#ppt_x"/>
                                          </p:val>
                                        </p:tav>
                                      </p:tavLst>
                                    </p:anim>
                                    <p:anim calcmode="lin" valueType="num">
                                      <p:cBhvr additive="base">
                                        <p:cTn id="8" dur="500" fill="hold"/>
                                        <p:tgtEl>
                                          <p:spTgt spid="24580"/>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lap.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nodeType="clickEffect">
                                  <p:stCondLst>
                                    <p:cond delay="0"/>
                                  </p:stCondLst>
                                  <p:childTnLst>
                                    <p:set>
                                      <p:cBhvr>
                                        <p:cTn id="12" dur="1" fill="hold">
                                          <p:stCondLst>
                                            <p:cond delay="0"/>
                                          </p:stCondLst>
                                        </p:cTn>
                                        <p:tgtEl>
                                          <p:spTgt spid="24579"/>
                                        </p:tgtEl>
                                        <p:attrNameLst>
                                          <p:attrName>style.visibility</p:attrName>
                                        </p:attrNameLst>
                                      </p:cBhvr>
                                      <p:to>
                                        <p:strVal val="visible"/>
                                      </p:to>
                                    </p:set>
                                    <p:animEffect transition="in" filter="dissolve">
                                      <p:cBhvr>
                                        <p:cTn id="13" dur="500"/>
                                        <p:tgtEl>
                                          <p:spTgt spid="24579"/>
                                        </p:tgtEl>
                                      </p:cBhvr>
                                    </p:animEffect>
                                  </p:childTnLst>
                                  <p:subTnLst>
                                    <p:audio>
                                      <p:cMediaNode>
                                        <p:cTn display="0" masterRel="sameClick">
                                          <p:stCondLst>
                                            <p:cond evt="begin" delay="0">
                                              <p:tn val="11"/>
                                            </p:cond>
                                          </p:stCondLst>
                                          <p:endCondLst>
                                            <p:cond evt="onStopAudio" delay="0">
                                              <p:tgtEl>
                                                <p:sldTgt/>
                                              </p:tgtEl>
                                            </p:cond>
                                          </p:endCondLst>
                                        </p:cTn>
                                        <p:tgtEl>
                                          <p:sndTgt r:embed="rId3" name="glass.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499"/>
                                          </p:stCondLst>
                                        </p:cTn>
                                        <p:tgtEl>
                                          <p:spTgt spid="24582"/>
                                        </p:tgtEl>
                                        <p:attrNameLst>
                                          <p:attrName>style.visibility</p:attrName>
                                        </p:attrNameLst>
                                      </p:cBhvr>
                                      <p:to>
                                        <p:strVal val="visible"/>
                                      </p:to>
                                    </p:set>
                                  </p:childTnLst>
                                  <p:subTnLst>
                                    <p:audio>
                                      <p:cMediaNode>
                                        <p:cTn display="0" masterRel="sameClick">
                                          <p:stCondLst>
                                            <p:cond evt="begin" delay="0">
                                              <p:tn val="16"/>
                                            </p:cond>
                                          </p:stCondLst>
                                          <p:endCondLst>
                                            <p:cond evt="onStopAudio" delay="0">
                                              <p:tgtEl>
                                                <p:sldTgt/>
                                              </p:tgtEl>
                                            </p:cond>
                                          </p:endCondLst>
                                        </p:cTn>
                                        <p:tgtEl>
                                          <p:sndTgt r:embed="rId4" name="type.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23" presetClass="entr" presetSubtype="16" fill="hold" nodeType="clickEffect">
                                  <p:stCondLst>
                                    <p:cond delay="0"/>
                                  </p:stCondLst>
                                  <p:childTnLst>
                                    <p:set>
                                      <p:cBhvr>
                                        <p:cTn id="21" dur="1" fill="hold">
                                          <p:stCondLst>
                                            <p:cond delay="0"/>
                                          </p:stCondLst>
                                        </p:cTn>
                                        <p:tgtEl>
                                          <p:spTgt spid="24584"/>
                                        </p:tgtEl>
                                        <p:attrNameLst>
                                          <p:attrName>style.visibility</p:attrName>
                                        </p:attrNameLst>
                                      </p:cBhvr>
                                      <p:to>
                                        <p:strVal val="visible"/>
                                      </p:to>
                                    </p:set>
                                    <p:anim calcmode="lin" valueType="num">
                                      <p:cBhvr>
                                        <p:cTn id="22" dur="500" fill="hold"/>
                                        <p:tgtEl>
                                          <p:spTgt spid="24584"/>
                                        </p:tgtEl>
                                        <p:attrNameLst>
                                          <p:attrName>ppt_w</p:attrName>
                                        </p:attrNameLst>
                                      </p:cBhvr>
                                      <p:tavLst>
                                        <p:tav tm="0">
                                          <p:val>
                                            <p:fltVal val="0"/>
                                          </p:val>
                                        </p:tav>
                                        <p:tav tm="100000">
                                          <p:val>
                                            <p:strVal val="#ppt_w"/>
                                          </p:val>
                                        </p:tav>
                                      </p:tavLst>
                                    </p:anim>
                                    <p:anim calcmode="lin" valueType="num">
                                      <p:cBhvr>
                                        <p:cTn id="23" dur="500" fill="hold"/>
                                        <p:tgtEl>
                                          <p:spTgt spid="24584"/>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20"/>
                                            </p:cond>
                                          </p:stCondLst>
                                          <p:endCondLst>
                                            <p:cond evt="onStopAudio" delay="0">
                                              <p:tgtEl>
                                                <p:sldTgt/>
                                              </p:tgtEl>
                                            </p:cond>
                                          </p:endCondLst>
                                        </p:cTn>
                                        <p:tgtEl>
                                          <p:sndTgt r:embed="rId5"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0" grpId="0" autoUpdateAnimBg="0"/>
      <p:bldP spid="24582"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D:\1CORWEB\resurrection.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381000"/>
            <a:ext cx="7924800" cy="1868488"/>
          </a:xfrm>
          <a:prstGeom prst="rect">
            <a:avLst/>
          </a:prstGeom>
          <a:noFill/>
          <a:extLst>
            <a:ext uri="{909E8E84-426E-40DD-AFC4-6F175D3DCCD1}">
              <a14:hiddenFill xmlns:a14="http://schemas.microsoft.com/office/drawing/2010/main">
                <a:solidFill>
                  <a:srgbClr val="FFFFFF"/>
                </a:solidFill>
              </a14:hiddenFill>
            </a:ext>
          </a:extLst>
        </p:spPr>
      </p:pic>
      <p:sp>
        <p:nvSpPr>
          <p:cNvPr id="34819" name="Text Box 3"/>
          <p:cNvSpPr txBox="1">
            <a:spLocks noChangeArrowheads="1"/>
          </p:cNvSpPr>
          <p:nvPr/>
        </p:nvSpPr>
        <p:spPr bwMode="auto">
          <a:xfrm>
            <a:off x="1584325" y="2554288"/>
            <a:ext cx="7254875" cy="337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r>
              <a:rPr lang="en-US" altLang="en-US" b="1">
                <a:latin typeface="Arial" panose="020B0604020202020204" pitchFamily="34" charset="0"/>
              </a:rPr>
              <a:t>Chapter 15 is totally THEOLOGICAL and not </a:t>
            </a:r>
          </a:p>
          <a:p>
            <a:r>
              <a:rPr lang="en-US" altLang="en-US" b="1">
                <a:latin typeface="Arial" panose="020B0604020202020204" pitchFamily="34" charset="0"/>
              </a:rPr>
              <a:t>BEHAVIOURAL.</a:t>
            </a:r>
          </a:p>
          <a:p>
            <a:endParaRPr lang="en-US" altLang="en-US" b="1">
              <a:latin typeface="Arial" panose="020B0604020202020204" pitchFamily="34" charset="0"/>
            </a:endParaRPr>
          </a:p>
          <a:p>
            <a:pPr>
              <a:buFontTx/>
              <a:buAutoNum type="alphaLcParenBoth"/>
            </a:pPr>
            <a:r>
              <a:rPr lang="en-US" altLang="en-US" b="1">
                <a:latin typeface="Arial" panose="020B0604020202020204" pitchFamily="34" charset="0"/>
              </a:rPr>
              <a:t>The Problem:</a:t>
            </a:r>
          </a:p>
          <a:p>
            <a:r>
              <a:rPr lang="en-US" altLang="en-US" b="1">
                <a:latin typeface="Arial" panose="020B0604020202020204" pitchFamily="34" charset="0"/>
              </a:rPr>
              <a:t>Some were saying there is no resurrection of the dead.</a:t>
            </a:r>
          </a:p>
          <a:p>
            <a:endParaRPr lang="en-US" altLang="en-US" b="1">
              <a:latin typeface="Arial" panose="020B0604020202020204" pitchFamily="34" charset="0"/>
            </a:endParaRPr>
          </a:p>
          <a:p>
            <a:r>
              <a:rPr lang="en-US" altLang="en-US" b="1">
                <a:latin typeface="Arial" panose="020B0604020202020204" pitchFamily="34" charset="0"/>
              </a:rPr>
              <a:t>The problem is that some Corinthians are denying the future resurrection of believers.</a:t>
            </a:r>
          </a:p>
        </p:txBody>
      </p:sp>
      <p:sp>
        <p:nvSpPr>
          <p:cNvPr id="34820" name="Text Box 4"/>
          <p:cNvSpPr txBox="1">
            <a:spLocks noChangeArrowheads="1"/>
          </p:cNvSpPr>
          <p:nvPr/>
        </p:nvSpPr>
        <p:spPr bwMode="auto">
          <a:xfrm>
            <a:off x="1295400" y="2362200"/>
            <a:ext cx="7178675" cy="37433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1"/>
              <a:t>Paul says that if the dead are not raised up then….</a:t>
            </a:r>
          </a:p>
          <a:p>
            <a:endParaRPr lang="en-US" altLang="en-US" b="1"/>
          </a:p>
          <a:p>
            <a:r>
              <a:rPr lang="en-US" altLang="en-US" b="1"/>
              <a:t>V16: Christ has not be raised either.</a:t>
            </a:r>
          </a:p>
          <a:p>
            <a:endParaRPr lang="en-US" altLang="en-US" b="1"/>
          </a:p>
          <a:p>
            <a:r>
              <a:rPr lang="en-US" altLang="en-US" b="1"/>
              <a:t>V29: Baptizing for the dead is absurd.</a:t>
            </a:r>
          </a:p>
          <a:p>
            <a:endParaRPr lang="en-US" altLang="en-US" b="1"/>
          </a:p>
          <a:p>
            <a:r>
              <a:rPr lang="en-US" altLang="en-US" b="1"/>
              <a:t>V32: We might as well eat and drink and forget about the future.</a:t>
            </a:r>
          </a:p>
          <a:p>
            <a:endParaRPr lang="en-US" altLang="en-US" b="1"/>
          </a:p>
        </p:txBody>
      </p:sp>
      <p:sp>
        <p:nvSpPr>
          <p:cNvPr id="34821" name="Text Box 5"/>
          <p:cNvSpPr txBox="1">
            <a:spLocks noChangeArrowheads="1"/>
          </p:cNvSpPr>
          <p:nvPr/>
        </p:nvSpPr>
        <p:spPr bwMode="auto">
          <a:xfrm>
            <a:off x="1279525" y="2325688"/>
            <a:ext cx="7407275" cy="447357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95300" indent="-495300">
              <a:defRPr sz="2400">
                <a:solidFill>
                  <a:schemeClr val="tx1"/>
                </a:solidFill>
                <a:latin typeface="Times New Roman" panose="02020603050405020304" pitchFamily="18" charset="0"/>
              </a:defRPr>
            </a:lvl1pPr>
            <a:lvl2pPr marL="952500" indent="-495300">
              <a:defRPr sz="2400">
                <a:solidFill>
                  <a:schemeClr val="tx1"/>
                </a:solidFill>
                <a:latin typeface="Times New Roman" panose="02020603050405020304" pitchFamily="18" charset="0"/>
              </a:defRPr>
            </a:lvl2pPr>
            <a:lvl3pPr marL="1409700" indent="-495300">
              <a:defRPr sz="2400">
                <a:solidFill>
                  <a:schemeClr val="tx1"/>
                </a:solidFill>
                <a:latin typeface="Times New Roman" panose="02020603050405020304" pitchFamily="18" charset="0"/>
              </a:defRPr>
            </a:lvl3pPr>
            <a:lvl4pPr marL="1866900" indent="-495300">
              <a:defRPr sz="2400">
                <a:solidFill>
                  <a:schemeClr val="tx1"/>
                </a:solidFill>
                <a:latin typeface="Times New Roman" panose="02020603050405020304" pitchFamily="18" charset="0"/>
              </a:defRPr>
            </a:lvl4pPr>
            <a:lvl5pPr marL="2324100" indent="-495300">
              <a:defRPr sz="2400">
                <a:solidFill>
                  <a:schemeClr val="tx1"/>
                </a:solidFill>
                <a:latin typeface="Times New Roman" panose="02020603050405020304" pitchFamily="18" charset="0"/>
              </a:defRPr>
            </a:lvl5pPr>
            <a:lvl6pPr marL="2781300" indent="-495300" fontAlgn="base">
              <a:spcBef>
                <a:spcPct val="0"/>
              </a:spcBef>
              <a:spcAft>
                <a:spcPct val="0"/>
              </a:spcAft>
              <a:defRPr sz="2400">
                <a:solidFill>
                  <a:schemeClr val="tx1"/>
                </a:solidFill>
                <a:latin typeface="Times New Roman" panose="02020603050405020304" pitchFamily="18" charset="0"/>
              </a:defRPr>
            </a:lvl6pPr>
            <a:lvl7pPr marL="3238500" indent="-495300" fontAlgn="base">
              <a:spcBef>
                <a:spcPct val="0"/>
              </a:spcBef>
              <a:spcAft>
                <a:spcPct val="0"/>
              </a:spcAft>
              <a:defRPr sz="2400">
                <a:solidFill>
                  <a:schemeClr val="tx1"/>
                </a:solidFill>
                <a:latin typeface="Times New Roman" panose="02020603050405020304" pitchFamily="18" charset="0"/>
              </a:defRPr>
            </a:lvl7pPr>
            <a:lvl8pPr marL="3695700" indent="-495300" fontAlgn="base">
              <a:spcBef>
                <a:spcPct val="0"/>
              </a:spcBef>
              <a:spcAft>
                <a:spcPct val="0"/>
              </a:spcAft>
              <a:defRPr sz="2400">
                <a:solidFill>
                  <a:schemeClr val="tx1"/>
                </a:solidFill>
                <a:latin typeface="Times New Roman" panose="02020603050405020304" pitchFamily="18" charset="0"/>
              </a:defRPr>
            </a:lvl8pPr>
            <a:lvl9pPr marL="4152900" indent="-495300" fontAlgn="base">
              <a:spcBef>
                <a:spcPct val="0"/>
              </a:spcBef>
              <a:spcAft>
                <a:spcPct val="0"/>
              </a:spcAft>
              <a:defRPr sz="2400">
                <a:solidFill>
                  <a:schemeClr val="tx1"/>
                </a:solidFill>
                <a:latin typeface="Times New Roman" panose="02020603050405020304" pitchFamily="18" charset="0"/>
              </a:defRPr>
            </a:lvl9pPr>
          </a:lstStyle>
          <a:p>
            <a:r>
              <a:rPr lang="en-US" altLang="en-US" b="1">
                <a:latin typeface="Arial" panose="020B0604020202020204" pitchFamily="34" charset="0"/>
              </a:rPr>
              <a:t>(b) Reasons for the problem:</a:t>
            </a:r>
          </a:p>
          <a:p>
            <a:endParaRPr lang="en-US" altLang="en-US" b="1">
              <a:latin typeface="Arial" panose="020B0604020202020204" pitchFamily="34" charset="0"/>
            </a:endParaRPr>
          </a:p>
          <a:p>
            <a:endParaRPr lang="en-US" altLang="en-US" b="1">
              <a:latin typeface="Arial" panose="020B0604020202020204" pitchFamily="34" charset="0"/>
            </a:endParaRPr>
          </a:p>
          <a:p>
            <a:endParaRPr lang="en-US" altLang="en-US" b="1">
              <a:latin typeface="Arial" panose="020B0604020202020204" pitchFamily="34" charset="0"/>
            </a:endParaRPr>
          </a:p>
          <a:p>
            <a:endParaRPr lang="en-US" altLang="en-US" b="1">
              <a:latin typeface="Arial" panose="020B0604020202020204" pitchFamily="34" charset="0"/>
            </a:endParaRPr>
          </a:p>
          <a:p>
            <a:endParaRPr lang="en-US" altLang="en-US" b="1">
              <a:latin typeface="Arial" panose="020B0604020202020204" pitchFamily="34" charset="0"/>
            </a:endParaRPr>
          </a:p>
          <a:p>
            <a:endParaRPr lang="en-US" altLang="en-US" b="1">
              <a:latin typeface="Arial" panose="020B0604020202020204" pitchFamily="34" charset="0"/>
            </a:endParaRPr>
          </a:p>
          <a:p>
            <a:endParaRPr lang="en-US" altLang="en-US" b="1">
              <a:latin typeface="Arial" panose="020B0604020202020204" pitchFamily="34" charset="0"/>
            </a:endParaRPr>
          </a:p>
          <a:p>
            <a:endParaRPr lang="en-US" altLang="en-US" b="1">
              <a:latin typeface="Arial" panose="020B0604020202020204" pitchFamily="34" charset="0"/>
            </a:endParaRPr>
          </a:p>
          <a:p>
            <a:endParaRPr lang="en-US" altLang="en-US" b="1">
              <a:latin typeface="Arial" panose="020B0604020202020204" pitchFamily="34" charset="0"/>
            </a:endParaRPr>
          </a:p>
          <a:p>
            <a:endParaRPr lang="en-US" altLang="en-US" b="1">
              <a:latin typeface="Arial" panose="020B0604020202020204" pitchFamily="34" charset="0"/>
            </a:endParaRPr>
          </a:p>
          <a:p>
            <a:endParaRPr lang="en-US" altLang="en-US" b="1">
              <a:latin typeface="Arial" panose="020B0604020202020204" pitchFamily="34" charset="0"/>
            </a:endParaRPr>
          </a:p>
        </p:txBody>
      </p:sp>
      <p:pic>
        <p:nvPicPr>
          <p:cNvPr id="34824" name="Picture 8" descr="D:\1CORWEB\ress.GI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2743200"/>
            <a:ext cx="8001000" cy="3810000"/>
          </a:xfrm>
          <a:prstGeom prst="rect">
            <a:avLst/>
          </a:prstGeom>
          <a:noFill/>
          <a:extLst>
            <a:ext uri="{909E8E84-426E-40DD-AFC4-6F175D3DCCD1}">
              <a14:hiddenFill xmlns:a14="http://schemas.microsoft.com/office/drawing/2010/main">
                <a:solidFill>
                  <a:srgbClr val="FFFFFF"/>
                </a:solidFill>
              </a14:hiddenFill>
            </a:ext>
          </a:extLst>
        </p:spPr>
      </p:pic>
      <p:sp>
        <p:nvSpPr>
          <p:cNvPr id="34826" name="Text Box 10"/>
          <p:cNvSpPr txBox="1">
            <a:spLocks noChangeArrowheads="1"/>
          </p:cNvSpPr>
          <p:nvPr/>
        </p:nvSpPr>
        <p:spPr bwMode="auto">
          <a:xfrm>
            <a:off x="1295400" y="2286000"/>
            <a:ext cx="7848600" cy="478948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t>(c) Paul’s answer to the Problems…</a:t>
            </a:r>
          </a:p>
          <a:p>
            <a:endParaRPr lang="en-US" altLang="en-US" sz="2800" b="1"/>
          </a:p>
          <a:p>
            <a:r>
              <a:rPr lang="en-US" altLang="en-US" sz="2800" b="1"/>
              <a:t>  (i) The Resurrection of CHRIST.</a:t>
            </a:r>
          </a:p>
          <a:p>
            <a:endParaRPr lang="en-US" altLang="en-US" sz="2800" b="1"/>
          </a:p>
          <a:p>
            <a:r>
              <a:rPr lang="en-US" altLang="en-US" sz="2800" b="1"/>
              <a:t>  (ii) The Resurrection of the DEAD.</a:t>
            </a:r>
          </a:p>
          <a:p>
            <a:endParaRPr lang="en-US" altLang="en-US" sz="2800" b="1"/>
          </a:p>
          <a:p>
            <a:endParaRPr lang="en-US" altLang="en-US" sz="2800" b="1"/>
          </a:p>
          <a:p>
            <a:endParaRPr lang="en-US" altLang="en-US" sz="2800" b="1"/>
          </a:p>
          <a:p>
            <a:endParaRPr lang="en-US" altLang="en-US" sz="2800" b="1"/>
          </a:p>
          <a:p>
            <a:endParaRPr lang="en-US" altLang="en-US" sz="2800" b="1"/>
          </a:p>
          <a:p>
            <a:endParaRPr lang="en-US" altLang="en-US" sz="2800" b="1"/>
          </a:p>
        </p:txBody>
      </p:sp>
      <p:sp>
        <p:nvSpPr>
          <p:cNvPr id="34822" name="Text Box 6"/>
          <p:cNvSpPr txBox="1">
            <a:spLocks noChangeArrowheads="1"/>
          </p:cNvSpPr>
          <p:nvPr/>
        </p:nvSpPr>
        <p:spPr bwMode="auto">
          <a:xfrm>
            <a:off x="1219200" y="2384425"/>
            <a:ext cx="7559675" cy="447357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1"/>
              <a:t>SECTION ONE:</a:t>
            </a:r>
          </a:p>
          <a:p>
            <a:r>
              <a:rPr lang="en-US" altLang="en-US" b="1"/>
              <a:t>Main Point: To deny the future is also to deny our past. </a:t>
            </a:r>
          </a:p>
          <a:p>
            <a:r>
              <a:rPr lang="en-US" altLang="en-US" b="1"/>
              <a:t>Two things are in vain – our preaching (leaders) and your faith (congregation).</a:t>
            </a:r>
          </a:p>
          <a:p>
            <a:endParaRPr lang="en-US" altLang="en-US" b="1"/>
          </a:p>
          <a:p>
            <a:r>
              <a:rPr lang="en-US" altLang="en-US" b="1"/>
              <a:t>SECTION TWO: </a:t>
            </a:r>
          </a:p>
          <a:p>
            <a:r>
              <a:rPr lang="en-US" altLang="en-US" b="1"/>
              <a:t>MAIN POINT: The ORDER of resurrection – Christ is first fruits and believers raised later.</a:t>
            </a:r>
          </a:p>
          <a:p>
            <a:endParaRPr lang="en-US" altLang="en-US" b="1"/>
          </a:p>
          <a:p>
            <a:r>
              <a:rPr lang="en-US" altLang="en-US" b="1"/>
              <a:t>SECTION THREE:</a:t>
            </a:r>
          </a:p>
          <a:p>
            <a:r>
              <a:rPr lang="en-US" altLang="en-US" b="1"/>
              <a:t>MAIN POINT: No resurrection = No Future</a:t>
            </a:r>
          </a:p>
        </p:txBody>
      </p:sp>
      <p:sp>
        <p:nvSpPr>
          <p:cNvPr id="34827" name="Text Box 11"/>
          <p:cNvSpPr txBox="1">
            <a:spLocks noChangeArrowheads="1"/>
          </p:cNvSpPr>
          <p:nvPr/>
        </p:nvSpPr>
        <p:spPr bwMode="auto">
          <a:xfrm>
            <a:off x="1295400" y="2362200"/>
            <a:ext cx="7559675" cy="478948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r>
              <a:rPr lang="en-US" altLang="en-US" sz="2800" b="1">
                <a:latin typeface="Arial" panose="020B0604020202020204" pitchFamily="34" charset="0"/>
              </a:rPr>
              <a:t>(iii) The Resurrection BODY.</a:t>
            </a:r>
          </a:p>
          <a:p>
            <a:endParaRPr lang="en-US" altLang="en-US" sz="2800" b="1">
              <a:latin typeface="Arial" panose="020B0604020202020204" pitchFamily="34" charset="0"/>
            </a:endParaRPr>
          </a:p>
          <a:p>
            <a:pPr>
              <a:buFontTx/>
              <a:buAutoNum type="alphaLcPeriod"/>
            </a:pPr>
            <a:r>
              <a:rPr lang="en-US" altLang="en-US" sz="2800" b="1">
                <a:latin typeface="Arial" panose="020B0604020202020204" pitchFamily="34" charset="0"/>
              </a:rPr>
              <a:t>Nature of.</a:t>
            </a:r>
          </a:p>
          <a:p>
            <a:pPr>
              <a:buFontTx/>
              <a:buAutoNum type="alphaLcPeriod"/>
            </a:pPr>
            <a:r>
              <a:rPr lang="en-US" altLang="en-US" sz="2800" b="1">
                <a:latin typeface="Arial" panose="020B0604020202020204" pitchFamily="34" charset="0"/>
              </a:rPr>
              <a:t>Picture of seed.</a:t>
            </a:r>
          </a:p>
          <a:p>
            <a:pPr>
              <a:buFontTx/>
              <a:buAutoNum type="alphaLcPeriod"/>
            </a:pPr>
            <a:r>
              <a:rPr lang="en-US" altLang="en-US" sz="2800" b="1">
                <a:latin typeface="Arial" panose="020B0604020202020204" pitchFamily="34" charset="0"/>
              </a:rPr>
              <a:t>Different bodies.</a:t>
            </a:r>
          </a:p>
          <a:p>
            <a:pPr>
              <a:buFontTx/>
              <a:buAutoNum type="alphaLcPeriod"/>
            </a:pPr>
            <a:r>
              <a:rPr lang="en-US" altLang="en-US" sz="2800" b="1">
                <a:latin typeface="Arial" panose="020B0604020202020204" pitchFamily="34" charset="0"/>
              </a:rPr>
              <a:t>Natural and spiritual bodies.</a:t>
            </a:r>
          </a:p>
          <a:p>
            <a:endParaRPr lang="en-US" altLang="en-US" sz="2800" b="1">
              <a:latin typeface="Arial" panose="020B0604020202020204" pitchFamily="34" charset="0"/>
            </a:endParaRPr>
          </a:p>
          <a:p>
            <a:r>
              <a:rPr lang="en-US" altLang="en-US" sz="2800" b="1">
                <a:latin typeface="Arial" panose="020B0604020202020204" pitchFamily="34" charset="0"/>
              </a:rPr>
              <a:t>Application: Whole man is redeemed.</a:t>
            </a:r>
          </a:p>
          <a:p>
            <a:endParaRPr lang="en-US" altLang="en-US" sz="2800" b="1">
              <a:latin typeface="Arial" panose="020B0604020202020204" pitchFamily="34" charset="0"/>
            </a:endParaRPr>
          </a:p>
          <a:p>
            <a:endParaRPr lang="en-US" altLang="en-US" sz="2800" b="1">
              <a:latin typeface="Arial" panose="020B0604020202020204" pitchFamily="34" charset="0"/>
            </a:endParaRPr>
          </a:p>
          <a:p>
            <a:endParaRPr lang="en-US" altLang="en-US" sz="2800" b="1">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4818"/>
                                        </p:tgtEl>
                                        <p:attrNameLst>
                                          <p:attrName>style.visibility</p:attrName>
                                        </p:attrNameLst>
                                      </p:cBhvr>
                                      <p:to>
                                        <p:strVal val="visible"/>
                                      </p:to>
                                    </p:set>
                                    <p:anim calcmode="lin" valueType="num">
                                      <p:cBhvr additive="base">
                                        <p:cTn id="7" dur="500" fill="hold"/>
                                        <p:tgtEl>
                                          <p:spTgt spid="34818"/>
                                        </p:tgtEl>
                                        <p:attrNameLst>
                                          <p:attrName>ppt_x</p:attrName>
                                        </p:attrNameLst>
                                      </p:cBhvr>
                                      <p:tavLst>
                                        <p:tav tm="0">
                                          <p:val>
                                            <p:strVal val="#ppt_x"/>
                                          </p:val>
                                        </p:tav>
                                        <p:tav tm="100000">
                                          <p:val>
                                            <p:strVal val="#ppt_x"/>
                                          </p:val>
                                        </p:tav>
                                      </p:tavLst>
                                    </p:anim>
                                    <p:anim calcmode="lin" valueType="num">
                                      <p:cBhvr additive="base">
                                        <p:cTn id="8" dur="500" fill="hold"/>
                                        <p:tgtEl>
                                          <p:spTgt spid="3481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34819">
                                            <p:txEl>
                                              <p:pRg st="0" end="0"/>
                                            </p:txEl>
                                          </p:spTgt>
                                        </p:tgtEl>
                                        <p:attrNameLst>
                                          <p:attrName>style.visibility</p:attrName>
                                        </p:attrNameLst>
                                      </p:cBhvr>
                                      <p:to>
                                        <p:strVal val="visible"/>
                                      </p:to>
                                    </p:set>
                                  </p:childTnLst>
                                  <p:subTnLst>
                                    <p:audio>
                                      <p:cMediaNode>
                                        <p:cTn display="0" masterRel="sameClick">
                                          <p:stCondLst>
                                            <p:cond evt="begin" delay="0">
                                              <p:tn val="11"/>
                                            </p:cond>
                                          </p:stCondLst>
                                          <p:endCondLst>
                                            <p:cond evt="onStopAudio" delay="0">
                                              <p:tgtEl>
                                                <p:sldTgt/>
                                              </p:tgtEl>
                                            </p:cond>
                                          </p:endCondLst>
                                        </p:cTn>
                                        <p:tgtEl>
                                          <p:sndTgt r:embed="rId3" name="type.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34819">
                                            <p:txEl>
                                              <p:pRg st="1" end="1"/>
                                            </p:txEl>
                                          </p:spTgt>
                                        </p:tgtEl>
                                        <p:attrNameLst>
                                          <p:attrName>style.visibility</p:attrName>
                                        </p:attrNameLst>
                                      </p:cBhvr>
                                      <p:to>
                                        <p:strVal val="visible"/>
                                      </p:to>
                                    </p:set>
                                  </p:childTnLst>
                                  <p:subTnLst>
                                    <p:audio>
                                      <p:cMediaNode>
                                        <p:cTn display="0" masterRel="sameClick">
                                          <p:stCondLst>
                                            <p:cond evt="begin" delay="0">
                                              <p:tn val="15"/>
                                            </p:cond>
                                          </p:stCondLst>
                                          <p:endCondLst>
                                            <p:cond evt="onStopAudio" delay="0">
                                              <p:tgtEl>
                                                <p:sldTgt/>
                                              </p:tgtEl>
                                            </p:cond>
                                          </p:endCondLst>
                                        </p:cTn>
                                        <p:tgtEl>
                                          <p:sndTgt r:embed="rId3" name="type.wav"/>
                                        </p:tgtEl>
                                      </p:cMediaNode>
                                    </p:audio>
                                  </p:sub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34819">
                                            <p:txEl>
                                              <p:pRg st="3" end="3"/>
                                            </p:txEl>
                                          </p:spTgt>
                                        </p:tgtEl>
                                        <p:attrNameLst>
                                          <p:attrName>style.visibility</p:attrName>
                                        </p:attrNameLst>
                                      </p:cBhvr>
                                      <p:to>
                                        <p:strVal val="visible"/>
                                      </p:to>
                                    </p:set>
                                  </p:childTnLst>
                                  <p:subTnLst>
                                    <p:audio>
                                      <p:cMediaNode>
                                        <p:cTn display="0" masterRel="sameClick">
                                          <p:stCondLst>
                                            <p:cond evt="begin" delay="0">
                                              <p:tn val="19"/>
                                            </p:cond>
                                          </p:stCondLst>
                                          <p:endCondLst>
                                            <p:cond evt="onStopAudio" delay="0">
                                              <p:tgtEl>
                                                <p:sldTgt/>
                                              </p:tgtEl>
                                            </p:cond>
                                          </p:endCondLst>
                                        </p:cTn>
                                        <p:tgtEl>
                                          <p:sndTgt r:embed="rId3" name="type.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34819">
                                            <p:txEl>
                                              <p:pRg st="4" end="4"/>
                                            </p:txEl>
                                          </p:spTgt>
                                        </p:tgtEl>
                                        <p:attrNameLst>
                                          <p:attrName>style.visibility</p:attrName>
                                        </p:attrNameLst>
                                      </p:cBhvr>
                                      <p:to>
                                        <p:strVal val="visible"/>
                                      </p:to>
                                    </p:set>
                                  </p:childTnLst>
                                  <p:subTnLst>
                                    <p:audio>
                                      <p:cMediaNode>
                                        <p:cTn display="0" masterRel="sameClick">
                                          <p:stCondLst>
                                            <p:cond evt="begin" delay="0">
                                              <p:tn val="23"/>
                                            </p:cond>
                                          </p:stCondLst>
                                          <p:endCondLst>
                                            <p:cond evt="onStopAudio" delay="0">
                                              <p:tgtEl>
                                                <p:sldTgt/>
                                              </p:tgtEl>
                                            </p:cond>
                                          </p:endCondLst>
                                        </p:cTn>
                                        <p:tgtEl>
                                          <p:sndTgt r:embed="rId3" name="type.wav"/>
                                        </p:tgtEl>
                                      </p:cMediaNode>
                                    </p:audio>
                                  </p:sub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34819">
                                            <p:txEl>
                                              <p:pRg st="6" end="6"/>
                                            </p:txEl>
                                          </p:spTgt>
                                        </p:tgtEl>
                                        <p:attrNameLst>
                                          <p:attrName>style.visibility</p:attrName>
                                        </p:attrNameLst>
                                      </p:cBhvr>
                                      <p:to>
                                        <p:strVal val="visible"/>
                                      </p:to>
                                    </p:set>
                                  </p:childTnLst>
                                  <p:subTnLst>
                                    <p:audio>
                                      <p:cMediaNode>
                                        <p:cTn display="0" masterRel="sameClick">
                                          <p:stCondLst>
                                            <p:cond evt="begin" delay="0">
                                              <p:tn val="27"/>
                                            </p:cond>
                                          </p:stCondLst>
                                          <p:endCondLst>
                                            <p:cond evt="onStopAudio" delay="0">
                                              <p:tgtEl>
                                                <p:sldTgt/>
                                              </p:tgtEl>
                                            </p:cond>
                                          </p:endCondLst>
                                        </p:cTn>
                                        <p:tgtEl>
                                          <p:sndTgt r:embed="rId3" name="type.wav"/>
                                        </p:tgtEl>
                                      </p:cMediaNode>
                                    </p:audio>
                                  </p:sub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499"/>
                                          </p:stCondLst>
                                        </p:cTn>
                                        <p:tgtEl>
                                          <p:spTgt spid="34820">
                                            <p:bg/>
                                          </p:spTgt>
                                        </p:tgtEl>
                                        <p:attrNameLst>
                                          <p:attrName>style.visibility</p:attrName>
                                        </p:attrNameLst>
                                      </p:cBhvr>
                                      <p:to>
                                        <p:strVal val="visible"/>
                                      </p:to>
                                    </p:set>
                                  </p:childTnLst>
                                  <p:subTnLst>
                                    <p:audio>
                                      <p:cMediaNode>
                                        <p:cTn display="0" masterRel="sameClick">
                                          <p:stCondLst>
                                            <p:cond evt="begin" delay="0">
                                              <p:tn val="31"/>
                                            </p:cond>
                                          </p:stCondLst>
                                          <p:endCondLst>
                                            <p:cond evt="onStopAudio" delay="0">
                                              <p:tgtEl>
                                                <p:sldTgt/>
                                              </p:tgtEl>
                                            </p:cond>
                                          </p:endCondLst>
                                        </p:cTn>
                                        <p:tgtEl>
                                          <p:sndTgt r:embed="rId3" name="type.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499"/>
                                          </p:stCondLst>
                                        </p:cTn>
                                        <p:tgtEl>
                                          <p:spTgt spid="34820">
                                            <p:txEl>
                                              <p:pRg st="0" end="0"/>
                                            </p:txEl>
                                          </p:spTgt>
                                        </p:tgtEl>
                                        <p:attrNameLst>
                                          <p:attrName>style.visibility</p:attrName>
                                        </p:attrNameLst>
                                      </p:cBhvr>
                                      <p:to>
                                        <p:strVal val="visible"/>
                                      </p:to>
                                    </p:set>
                                  </p:childTnLst>
                                  <p:subTnLst>
                                    <p:audio>
                                      <p:cMediaNode>
                                        <p:cTn display="0" masterRel="sameClick">
                                          <p:stCondLst>
                                            <p:cond evt="begin" delay="0">
                                              <p:tn val="35"/>
                                            </p:cond>
                                          </p:stCondLst>
                                          <p:endCondLst>
                                            <p:cond evt="onStopAudio" delay="0">
                                              <p:tgtEl>
                                                <p:sldTgt/>
                                              </p:tgtEl>
                                            </p:cond>
                                          </p:endCondLst>
                                        </p:cTn>
                                        <p:tgtEl>
                                          <p:sndTgt r:embed="rId3" name="type.wav"/>
                                        </p:tgtEl>
                                      </p:cMediaNode>
                                    </p:audio>
                                  </p:sub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499"/>
                                          </p:stCondLst>
                                        </p:cTn>
                                        <p:tgtEl>
                                          <p:spTgt spid="34820">
                                            <p:txEl>
                                              <p:pRg st="2" end="2"/>
                                            </p:txEl>
                                          </p:spTgt>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3" name="type.wav"/>
                                        </p:tgtEl>
                                      </p:cMediaNode>
                                    </p:audio>
                                  </p:sub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499"/>
                                          </p:stCondLst>
                                        </p:cTn>
                                        <p:tgtEl>
                                          <p:spTgt spid="34820">
                                            <p:txEl>
                                              <p:pRg st="4" end="4"/>
                                            </p:txEl>
                                          </p:spTgt>
                                        </p:tgtEl>
                                        <p:attrNameLst>
                                          <p:attrName>style.visibility</p:attrName>
                                        </p:attrNameLst>
                                      </p:cBhvr>
                                      <p:to>
                                        <p:strVal val="visible"/>
                                      </p:to>
                                    </p:set>
                                  </p:childTnLst>
                                  <p:subTnLst>
                                    <p:audio>
                                      <p:cMediaNode>
                                        <p:cTn display="0" masterRel="sameClick">
                                          <p:stCondLst>
                                            <p:cond evt="begin" delay="0">
                                              <p:tn val="43"/>
                                            </p:cond>
                                          </p:stCondLst>
                                          <p:endCondLst>
                                            <p:cond evt="onStopAudio" delay="0">
                                              <p:tgtEl>
                                                <p:sldTgt/>
                                              </p:tgtEl>
                                            </p:cond>
                                          </p:endCondLst>
                                        </p:cTn>
                                        <p:tgtEl>
                                          <p:sndTgt r:embed="rId3" name="type.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grpId="0" nodeType="clickEffect">
                                  <p:stCondLst>
                                    <p:cond delay="0"/>
                                  </p:stCondLst>
                                  <p:childTnLst>
                                    <p:set>
                                      <p:cBhvr>
                                        <p:cTn id="48" dur="1" fill="hold">
                                          <p:stCondLst>
                                            <p:cond delay="499"/>
                                          </p:stCondLst>
                                        </p:cTn>
                                        <p:tgtEl>
                                          <p:spTgt spid="34820">
                                            <p:txEl>
                                              <p:pRg st="6" end="6"/>
                                            </p:txEl>
                                          </p:spTgt>
                                        </p:tgtEl>
                                        <p:attrNameLst>
                                          <p:attrName>style.visibility</p:attrName>
                                        </p:attrNameLst>
                                      </p:cBhvr>
                                      <p:to>
                                        <p:strVal val="visible"/>
                                      </p:to>
                                    </p:set>
                                  </p:childTnLst>
                                  <p:subTnLst>
                                    <p:audio>
                                      <p:cMediaNode>
                                        <p:cTn display="0" masterRel="sameClick">
                                          <p:stCondLst>
                                            <p:cond evt="begin" delay="0">
                                              <p:tn val="47"/>
                                            </p:cond>
                                          </p:stCondLst>
                                          <p:endCondLst>
                                            <p:cond evt="onStopAudio" delay="0">
                                              <p:tgtEl>
                                                <p:sldTgt/>
                                              </p:tgtEl>
                                            </p:cond>
                                          </p:endCondLst>
                                        </p:cTn>
                                        <p:tgtEl>
                                          <p:sndTgt r:embed="rId3" name="type.wav"/>
                                        </p:tgtEl>
                                      </p:cMediaNode>
                                    </p:audio>
                                  </p:sub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grpId="0" nodeType="clickEffect">
                                  <p:stCondLst>
                                    <p:cond delay="0"/>
                                  </p:stCondLst>
                                  <p:childTnLst>
                                    <p:set>
                                      <p:cBhvr>
                                        <p:cTn id="52" dur="1" fill="hold">
                                          <p:stCondLst>
                                            <p:cond delay="499"/>
                                          </p:stCondLst>
                                        </p:cTn>
                                        <p:tgtEl>
                                          <p:spTgt spid="34821"/>
                                        </p:tgtEl>
                                        <p:attrNameLst>
                                          <p:attrName>style.visibility</p:attrName>
                                        </p:attrNameLst>
                                      </p:cBhvr>
                                      <p:to>
                                        <p:strVal val="visible"/>
                                      </p:to>
                                    </p:set>
                                  </p:childTnLst>
                                  <p:subTnLst>
                                    <p:audio>
                                      <p:cMediaNode>
                                        <p:cTn display="0" masterRel="sameClick">
                                          <p:stCondLst>
                                            <p:cond evt="begin" delay="0">
                                              <p:tn val="51"/>
                                            </p:cond>
                                          </p:stCondLst>
                                          <p:endCondLst>
                                            <p:cond evt="onStopAudio" delay="0">
                                              <p:tgtEl>
                                                <p:sldTgt/>
                                              </p:tgtEl>
                                            </p:cond>
                                          </p:endCondLst>
                                        </p:cTn>
                                        <p:tgtEl>
                                          <p:sndTgt r:embed="rId3" name="type.wav"/>
                                        </p:tgtEl>
                                      </p:cMediaNode>
                                    </p:audio>
                                  </p:subTnLst>
                                </p:cTn>
                              </p:par>
                            </p:childTnLst>
                          </p:cTn>
                        </p:par>
                      </p:childTnLst>
                    </p:cTn>
                  </p:par>
                  <p:par>
                    <p:cTn id="53" fill="hold" nodeType="clickPar">
                      <p:stCondLst>
                        <p:cond delay="indefinite"/>
                      </p:stCondLst>
                      <p:childTnLst>
                        <p:par>
                          <p:cTn id="54" fill="hold" nodeType="withGroup">
                            <p:stCondLst>
                              <p:cond delay="0"/>
                            </p:stCondLst>
                            <p:childTnLst>
                              <p:par>
                                <p:cTn id="55" presetID="9" presetClass="entr" presetSubtype="0" fill="hold" nodeType="clickEffect">
                                  <p:stCondLst>
                                    <p:cond delay="0"/>
                                  </p:stCondLst>
                                  <p:childTnLst>
                                    <p:set>
                                      <p:cBhvr>
                                        <p:cTn id="56" dur="1" fill="hold">
                                          <p:stCondLst>
                                            <p:cond delay="0"/>
                                          </p:stCondLst>
                                        </p:cTn>
                                        <p:tgtEl>
                                          <p:spTgt spid="34824"/>
                                        </p:tgtEl>
                                        <p:attrNameLst>
                                          <p:attrName>style.visibility</p:attrName>
                                        </p:attrNameLst>
                                      </p:cBhvr>
                                      <p:to>
                                        <p:strVal val="visible"/>
                                      </p:to>
                                    </p:set>
                                    <p:animEffect transition="in" filter="dissolve">
                                      <p:cBhvr>
                                        <p:cTn id="57" dur="500"/>
                                        <p:tgtEl>
                                          <p:spTgt spid="34824"/>
                                        </p:tgtEl>
                                      </p:cBhvr>
                                    </p:animEffect>
                                  </p:childTnLst>
                                  <p:subTnLst>
                                    <p:audio>
                                      <p:cMediaNode>
                                        <p:cTn display="0" masterRel="sameClick">
                                          <p:stCondLst>
                                            <p:cond evt="begin" delay="0">
                                              <p:tn val="55"/>
                                            </p:cond>
                                          </p:stCondLst>
                                          <p:endCondLst>
                                            <p:cond evt="onStopAudio" delay="0">
                                              <p:tgtEl>
                                                <p:sldTgt/>
                                              </p:tgtEl>
                                            </p:cond>
                                          </p:endCondLst>
                                        </p:cTn>
                                        <p:tgtEl>
                                          <p:sndTgt r:embed="rId4" name="laser.wav"/>
                                        </p:tgtEl>
                                      </p:cMediaNode>
                                    </p:audio>
                                  </p:subTnLst>
                                </p:cTn>
                              </p:par>
                            </p:childTnLst>
                          </p:cTn>
                        </p:par>
                      </p:childTnLst>
                    </p:cTn>
                  </p:par>
                  <p:par>
                    <p:cTn id="58" fill="hold" nodeType="clickPar">
                      <p:stCondLst>
                        <p:cond delay="indefinite"/>
                      </p:stCondLst>
                      <p:childTnLst>
                        <p:par>
                          <p:cTn id="59" fill="hold" nodeType="withGroup">
                            <p:stCondLst>
                              <p:cond delay="0"/>
                            </p:stCondLst>
                            <p:childTnLst>
                              <p:par>
                                <p:cTn id="60" presetID="1" presetClass="entr" presetSubtype="0" fill="hold" grpId="0" nodeType="clickEffect">
                                  <p:stCondLst>
                                    <p:cond delay="0"/>
                                  </p:stCondLst>
                                  <p:childTnLst>
                                    <p:set>
                                      <p:cBhvr>
                                        <p:cTn id="61" dur="1" fill="hold">
                                          <p:stCondLst>
                                            <p:cond delay="499"/>
                                          </p:stCondLst>
                                        </p:cTn>
                                        <p:tgtEl>
                                          <p:spTgt spid="34826">
                                            <p:bg/>
                                          </p:spTgt>
                                        </p:tgtEl>
                                        <p:attrNameLst>
                                          <p:attrName>style.visibility</p:attrName>
                                        </p:attrNameLst>
                                      </p:cBhvr>
                                      <p:to>
                                        <p:strVal val="visible"/>
                                      </p:to>
                                    </p:set>
                                  </p:childTnLst>
                                  <p:subTnLst>
                                    <p:audio>
                                      <p:cMediaNode>
                                        <p:cTn display="0" masterRel="sameClick">
                                          <p:stCondLst>
                                            <p:cond evt="begin" delay="0">
                                              <p:tn val="60"/>
                                            </p:cond>
                                          </p:stCondLst>
                                          <p:endCondLst>
                                            <p:cond evt="onStopAudio" delay="0">
                                              <p:tgtEl>
                                                <p:sldTgt/>
                                              </p:tgtEl>
                                            </p:cond>
                                          </p:endCondLst>
                                        </p:cTn>
                                        <p:tgtEl>
                                          <p:sndTgt r:embed="rId3" name="type.wav"/>
                                        </p:tgtEl>
                                      </p:cMediaNode>
                                    </p:audio>
                                  </p:subTnLst>
                                </p:cTn>
                              </p:par>
                            </p:childTnLst>
                          </p:cTn>
                        </p:par>
                      </p:childTnLst>
                    </p:cTn>
                  </p:par>
                  <p:par>
                    <p:cTn id="62" fill="hold" nodeType="clickPar">
                      <p:stCondLst>
                        <p:cond delay="indefinite"/>
                      </p:stCondLst>
                      <p:childTnLst>
                        <p:par>
                          <p:cTn id="63" fill="hold" nodeType="withGroup">
                            <p:stCondLst>
                              <p:cond delay="0"/>
                            </p:stCondLst>
                            <p:childTnLst>
                              <p:par>
                                <p:cTn id="64" presetID="1" presetClass="entr" presetSubtype="0" fill="hold" grpId="0" nodeType="clickEffect">
                                  <p:stCondLst>
                                    <p:cond delay="0"/>
                                  </p:stCondLst>
                                  <p:childTnLst>
                                    <p:set>
                                      <p:cBhvr>
                                        <p:cTn id="65" dur="1" fill="hold">
                                          <p:stCondLst>
                                            <p:cond delay="499"/>
                                          </p:stCondLst>
                                        </p:cTn>
                                        <p:tgtEl>
                                          <p:spTgt spid="34826">
                                            <p:txEl>
                                              <p:pRg st="0" end="0"/>
                                            </p:txEl>
                                          </p:spTgt>
                                        </p:tgtEl>
                                        <p:attrNameLst>
                                          <p:attrName>style.visibility</p:attrName>
                                        </p:attrNameLst>
                                      </p:cBhvr>
                                      <p:to>
                                        <p:strVal val="visible"/>
                                      </p:to>
                                    </p:set>
                                  </p:childTnLst>
                                  <p:subTnLst>
                                    <p:audio>
                                      <p:cMediaNode>
                                        <p:cTn display="0" masterRel="sameClick">
                                          <p:stCondLst>
                                            <p:cond evt="begin" delay="0">
                                              <p:tn val="64"/>
                                            </p:cond>
                                          </p:stCondLst>
                                          <p:endCondLst>
                                            <p:cond evt="onStopAudio" delay="0">
                                              <p:tgtEl>
                                                <p:sldTgt/>
                                              </p:tgtEl>
                                            </p:cond>
                                          </p:endCondLst>
                                        </p:cTn>
                                        <p:tgtEl>
                                          <p:sndTgt r:embed="rId3" name="type.wav"/>
                                        </p:tgtEl>
                                      </p:cMediaNode>
                                    </p:audio>
                                  </p:subTnLst>
                                </p:cTn>
                              </p:par>
                            </p:childTnLst>
                          </p:cTn>
                        </p:par>
                      </p:childTnLst>
                    </p:cTn>
                  </p:par>
                  <p:par>
                    <p:cTn id="66" fill="hold" nodeType="clickPar">
                      <p:stCondLst>
                        <p:cond delay="indefinite"/>
                      </p:stCondLst>
                      <p:childTnLst>
                        <p:par>
                          <p:cTn id="67" fill="hold" nodeType="withGroup">
                            <p:stCondLst>
                              <p:cond delay="0"/>
                            </p:stCondLst>
                            <p:childTnLst>
                              <p:par>
                                <p:cTn id="68" presetID="1" presetClass="entr" presetSubtype="0" fill="hold" grpId="0" nodeType="clickEffect">
                                  <p:stCondLst>
                                    <p:cond delay="0"/>
                                  </p:stCondLst>
                                  <p:childTnLst>
                                    <p:set>
                                      <p:cBhvr>
                                        <p:cTn id="69" dur="1" fill="hold">
                                          <p:stCondLst>
                                            <p:cond delay="499"/>
                                          </p:stCondLst>
                                        </p:cTn>
                                        <p:tgtEl>
                                          <p:spTgt spid="34826">
                                            <p:txEl>
                                              <p:pRg st="2" end="2"/>
                                            </p:txEl>
                                          </p:spTgt>
                                        </p:tgtEl>
                                        <p:attrNameLst>
                                          <p:attrName>style.visibility</p:attrName>
                                        </p:attrNameLst>
                                      </p:cBhvr>
                                      <p:to>
                                        <p:strVal val="visible"/>
                                      </p:to>
                                    </p:set>
                                  </p:childTnLst>
                                  <p:subTnLst>
                                    <p:audio>
                                      <p:cMediaNode>
                                        <p:cTn display="0" masterRel="sameClick">
                                          <p:stCondLst>
                                            <p:cond evt="begin" delay="0">
                                              <p:tn val="68"/>
                                            </p:cond>
                                          </p:stCondLst>
                                          <p:endCondLst>
                                            <p:cond evt="onStopAudio" delay="0">
                                              <p:tgtEl>
                                                <p:sldTgt/>
                                              </p:tgtEl>
                                            </p:cond>
                                          </p:endCondLst>
                                        </p:cTn>
                                        <p:tgtEl>
                                          <p:sndTgt r:embed="rId3" name="type.wav"/>
                                        </p:tgtEl>
                                      </p:cMediaNode>
                                    </p:audio>
                                  </p:subTnLst>
                                </p:cTn>
                              </p:par>
                            </p:childTnLst>
                          </p:cTn>
                        </p:par>
                      </p:childTnLst>
                    </p:cTn>
                  </p:par>
                  <p:par>
                    <p:cTn id="70" fill="hold" nodeType="clickPar">
                      <p:stCondLst>
                        <p:cond delay="indefinite"/>
                      </p:stCondLst>
                      <p:childTnLst>
                        <p:par>
                          <p:cTn id="71" fill="hold" nodeType="withGroup">
                            <p:stCondLst>
                              <p:cond delay="0"/>
                            </p:stCondLst>
                            <p:childTnLst>
                              <p:par>
                                <p:cTn id="72" presetID="1" presetClass="entr" presetSubtype="0" fill="hold" grpId="0" nodeType="clickEffect">
                                  <p:stCondLst>
                                    <p:cond delay="0"/>
                                  </p:stCondLst>
                                  <p:childTnLst>
                                    <p:set>
                                      <p:cBhvr>
                                        <p:cTn id="73" dur="1" fill="hold">
                                          <p:stCondLst>
                                            <p:cond delay="499"/>
                                          </p:stCondLst>
                                        </p:cTn>
                                        <p:tgtEl>
                                          <p:spTgt spid="34826">
                                            <p:txEl>
                                              <p:pRg st="4" end="4"/>
                                            </p:txEl>
                                          </p:spTgt>
                                        </p:tgtEl>
                                        <p:attrNameLst>
                                          <p:attrName>style.visibility</p:attrName>
                                        </p:attrNameLst>
                                      </p:cBhvr>
                                      <p:to>
                                        <p:strVal val="visible"/>
                                      </p:to>
                                    </p:set>
                                  </p:childTnLst>
                                  <p:subTnLst>
                                    <p:audio>
                                      <p:cMediaNode>
                                        <p:cTn display="0" masterRel="sameClick">
                                          <p:stCondLst>
                                            <p:cond evt="begin" delay="0">
                                              <p:tn val="72"/>
                                            </p:cond>
                                          </p:stCondLst>
                                          <p:endCondLst>
                                            <p:cond evt="onStopAudio" delay="0">
                                              <p:tgtEl>
                                                <p:sldTgt/>
                                              </p:tgtEl>
                                            </p:cond>
                                          </p:endCondLst>
                                        </p:cTn>
                                        <p:tgtEl>
                                          <p:sndTgt r:embed="rId3" name="type.wav"/>
                                        </p:tgtEl>
                                      </p:cMediaNode>
                                    </p:audio>
                                  </p:subTnLst>
                                </p:cTn>
                              </p:par>
                            </p:childTnLst>
                          </p:cTn>
                        </p:par>
                      </p:childTnLst>
                    </p:cTn>
                  </p:par>
                  <p:par>
                    <p:cTn id="74" fill="hold" nodeType="clickPar">
                      <p:stCondLst>
                        <p:cond delay="indefinite"/>
                      </p:stCondLst>
                      <p:childTnLst>
                        <p:par>
                          <p:cTn id="75" fill="hold" nodeType="withGroup">
                            <p:stCondLst>
                              <p:cond delay="0"/>
                            </p:stCondLst>
                            <p:childTnLst>
                              <p:par>
                                <p:cTn id="76" presetID="1" presetClass="entr" presetSubtype="0" fill="hold" grpId="0" nodeType="clickEffect">
                                  <p:stCondLst>
                                    <p:cond delay="0"/>
                                  </p:stCondLst>
                                  <p:childTnLst>
                                    <p:set>
                                      <p:cBhvr>
                                        <p:cTn id="77" dur="1" fill="hold">
                                          <p:stCondLst>
                                            <p:cond delay="499"/>
                                          </p:stCondLst>
                                        </p:cTn>
                                        <p:tgtEl>
                                          <p:spTgt spid="34822">
                                            <p:bg/>
                                          </p:spTgt>
                                        </p:tgtEl>
                                        <p:attrNameLst>
                                          <p:attrName>style.visibility</p:attrName>
                                        </p:attrNameLst>
                                      </p:cBhvr>
                                      <p:to>
                                        <p:strVal val="visible"/>
                                      </p:to>
                                    </p:set>
                                  </p:childTnLst>
                                  <p:subTnLst>
                                    <p:audio>
                                      <p:cMediaNode>
                                        <p:cTn display="0" masterRel="sameClick">
                                          <p:stCondLst>
                                            <p:cond evt="begin" delay="0">
                                              <p:tn val="76"/>
                                            </p:cond>
                                          </p:stCondLst>
                                          <p:endCondLst>
                                            <p:cond evt="onStopAudio" delay="0">
                                              <p:tgtEl>
                                                <p:sldTgt/>
                                              </p:tgtEl>
                                            </p:cond>
                                          </p:endCondLst>
                                        </p:cTn>
                                        <p:tgtEl>
                                          <p:sndTgt r:embed="rId3" name="type.wav"/>
                                        </p:tgtEl>
                                      </p:cMediaNode>
                                    </p:audio>
                                  </p:subTnLst>
                                </p:cTn>
                              </p:par>
                            </p:childTnLst>
                          </p:cTn>
                        </p:par>
                      </p:childTnLst>
                    </p:cTn>
                  </p:par>
                  <p:par>
                    <p:cTn id="78" fill="hold" nodeType="clickPar">
                      <p:stCondLst>
                        <p:cond delay="indefinite"/>
                      </p:stCondLst>
                      <p:childTnLst>
                        <p:par>
                          <p:cTn id="79" fill="hold" nodeType="withGroup">
                            <p:stCondLst>
                              <p:cond delay="0"/>
                            </p:stCondLst>
                            <p:childTnLst>
                              <p:par>
                                <p:cTn id="80" presetID="1" presetClass="entr" presetSubtype="0" fill="hold" grpId="0" nodeType="clickEffect">
                                  <p:stCondLst>
                                    <p:cond delay="0"/>
                                  </p:stCondLst>
                                  <p:childTnLst>
                                    <p:set>
                                      <p:cBhvr>
                                        <p:cTn id="81" dur="1" fill="hold">
                                          <p:stCondLst>
                                            <p:cond delay="499"/>
                                          </p:stCondLst>
                                        </p:cTn>
                                        <p:tgtEl>
                                          <p:spTgt spid="34822">
                                            <p:txEl>
                                              <p:pRg st="0" end="0"/>
                                            </p:txEl>
                                          </p:spTgt>
                                        </p:tgtEl>
                                        <p:attrNameLst>
                                          <p:attrName>style.visibility</p:attrName>
                                        </p:attrNameLst>
                                      </p:cBhvr>
                                      <p:to>
                                        <p:strVal val="visible"/>
                                      </p:to>
                                    </p:set>
                                  </p:childTnLst>
                                  <p:subTnLst>
                                    <p:audio>
                                      <p:cMediaNode>
                                        <p:cTn display="0" masterRel="sameClick">
                                          <p:stCondLst>
                                            <p:cond evt="begin" delay="0">
                                              <p:tn val="80"/>
                                            </p:cond>
                                          </p:stCondLst>
                                          <p:endCondLst>
                                            <p:cond evt="onStopAudio" delay="0">
                                              <p:tgtEl>
                                                <p:sldTgt/>
                                              </p:tgtEl>
                                            </p:cond>
                                          </p:endCondLst>
                                        </p:cTn>
                                        <p:tgtEl>
                                          <p:sndTgt r:embed="rId3" name="type.wav"/>
                                        </p:tgtEl>
                                      </p:cMediaNode>
                                    </p:audio>
                                  </p:subTnLst>
                                </p:cTn>
                              </p:par>
                            </p:childTnLst>
                          </p:cTn>
                        </p:par>
                      </p:childTnLst>
                    </p:cTn>
                  </p:par>
                  <p:par>
                    <p:cTn id="82" fill="hold" nodeType="clickPar">
                      <p:stCondLst>
                        <p:cond delay="indefinite"/>
                      </p:stCondLst>
                      <p:childTnLst>
                        <p:par>
                          <p:cTn id="83" fill="hold" nodeType="withGroup">
                            <p:stCondLst>
                              <p:cond delay="0"/>
                            </p:stCondLst>
                            <p:childTnLst>
                              <p:par>
                                <p:cTn id="84" presetID="1" presetClass="entr" presetSubtype="0" fill="hold" grpId="0" nodeType="clickEffect">
                                  <p:stCondLst>
                                    <p:cond delay="0"/>
                                  </p:stCondLst>
                                  <p:childTnLst>
                                    <p:set>
                                      <p:cBhvr>
                                        <p:cTn id="85" dur="1" fill="hold">
                                          <p:stCondLst>
                                            <p:cond delay="499"/>
                                          </p:stCondLst>
                                        </p:cTn>
                                        <p:tgtEl>
                                          <p:spTgt spid="34822">
                                            <p:txEl>
                                              <p:pRg st="1" end="1"/>
                                            </p:txEl>
                                          </p:spTgt>
                                        </p:tgtEl>
                                        <p:attrNameLst>
                                          <p:attrName>style.visibility</p:attrName>
                                        </p:attrNameLst>
                                      </p:cBhvr>
                                      <p:to>
                                        <p:strVal val="visible"/>
                                      </p:to>
                                    </p:set>
                                  </p:childTnLst>
                                  <p:subTnLst>
                                    <p:audio>
                                      <p:cMediaNode>
                                        <p:cTn display="0" masterRel="sameClick">
                                          <p:stCondLst>
                                            <p:cond evt="begin" delay="0">
                                              <p:tn val="84"/>
                                            </p:cond>
                                          </p:stCondLst>
                                          <p:endCondLst>
                                            <p:cond evt="onStopAudio" delay="0">
                                              <p:tgtEl>
                                                <p:sldTgt/>
                                              </p:tgtEl>
                                            </p:cond>
                                          </p:endCondLst>
                                        </p:cTn>
                                        <p:tgtEl>
                                          <p:sndTgt r:embed="rId3" name="type.wav"/>
                                        </p:tgtEl>
                                      </p:cMediaNode>
                                    </p:audio>
                                  </p:subTnLst>
                                </p:cTn>
                              </p:par>
                            </p:childTnLst>
                          </p:cTn>
                        </p:par>
                      </p:childTnLst>
                    </p:cTn>
                  </p:par>
                  <p:par>
                    <p:cTn id="86" fill="hold" nodeType="clickPar">
                      <p:stCondLst>
                        <p:cond delay="indefinite"/>
                      </p:stCondLst>
                      <p:childTnLst>
                        <p:par>
                          <p:cTn id="87" fill="hold" nodeType="withGroup">
                            <p:stCondLst>
                              <p:cond delay="0"/>
                            </p:stCondLst>
                            <p:childTnLst>
                              <p:par>
                                <p:cTn id="88" presetID="1" presetClass="entr" presetSubtype="0" fill="hold" grpId="0" nodeType="clickEffect">
                                  <p:stCondLst>
                                    <p:cond delay="0"/>
                                  </p:stCondLst>
                                  <p:childTnLst>
                                    <p:set>
                                      <p:cBhvr>
                                        <p:cTn id="89" dur="1" fill="hold">
                                          <p:stCondLst>
                                            <p:cond delay="499"/>
                                          </p:stCondLst>
                                        </p:cTn>
                                        <p:tgtEl>
                                          <p:spTgt spid="34822">
                                            <p:txEl>
                                              <p:pRg st="2" end="2"/>
                                            </p:txEl>
                                          </p:spTgt>
                                        </p:tgtEl>
                                        <p:attrNameLst>
                                          <p:attrName>style.visibility</p:attrName>
                                        </p:attrNameLst>
                                      </p:cBhvr>
                                      <p:to>
                                        <p:strVal val="visible"/>
                                      </p:to>
                                    </p:set>
                                  </p:childTnLst>
                                  <p:subTnLst>
                                    <p:audio>
                                      <p:cMediaNode>
                                        <p:cTn display="0" masterRel="sameClick">
                                          <p:stCondLst>
                                            <p:cond evt="begin" delay="0">
                                              <p:tn val="88"/>
                                            </p:cond>
                                          </p:stCondLst>
                                          <p:endCondLst>
                                            <p:cond evt="onStopAudio" delay="0">
                                              <p:tgtEl>
                                                <p:sldTgt/>
                                              </p:tgtEl>
                                            </p:cond>
                                          </p:endCondLst>
                                        </p:cTn>
                                        <p:tgtEl>
                                          <p:sndTgt r:embed="rId3" name="type.wav"/>
                                        </p:tgtEl>
                                      </p:cMediaNode>
                                    </p:audio>
                                  </p:subTnLst>
                                </p:cTn>
                              </p:par>
                            </p:childTnLst>
                          </p:cTn>
                        </p:par>
                      </p:childTnLst>
                    </p:cTn>
                  </p:par>
                  <p:par>
                    <p:cTn id="90" fill="hold" nodeType="clickPar">
                      <p:stCondLst>
                        <p:cond delay="indefinite"/>
                      </p:stCondLst>
                      <p:childTnLst>
                        <p:par>
                          <p:cTn id="91" fill="hold" nodeType="withGroup">
                            <p:stCondLst>
                              <p:cond delay="0"/>
                            </p:stCondLst>
                            <p:childTnLst>
                              <p:par>
                                <p:cTn id="92" presetID="1" presetClass="entr" presetSubtype="0" fill="hold" grpId="0" nodeType="clickEffect">
                                  <p:stCondLst>
                                    <p:cond delay="0"/>
                                  </p:stCondLst>
                                  <p:childTnLst>
                                    <p:set>
                                      <p:cBhvr>
                                        <p:cTn id="93" dur="1" fill="hold">
                                          <p:stCondLst>
                                            <p:cond delay="499"/>
                                          </p:stCondLst>
                                        </p:cTn>
                                        <p:tgtEl>
                                          <p:spTgt spid="34822">
                                            <p:txEl>
                                              <p:pRg st="4" end="4"/>
                                            </p:txEl>
                                          </p:spTgt>
                                        </p:tgtEl>
                                        <p:attrNameLst>
                                          <p:attrName>style.visibility</p:attrName>
                                        </p:attrNameLst>
                                      </p:cBhvr>
                                      <p:to>
                                        <p:strVal val="visible"/>
                                      </p:to>
                                    </p:set>
                                  </p:childTnLst>
                                  <p:subTnLst>
                                    <p:audio>
                                      <p:cMediaNode>
                                        <p:cTn display="0" masterRel="sameClick">
                                          <p:stCondLst>
                                            <p:cond evt="begin" delay="0">
                                              <p:tn val="92"/>
                                            </p:cond>
                                          </p:stCondLst>
                                          <p:endCondLst>
                                            <p:cond evt="onStopAudio" delay="0">
                                              <p:tgtEl>
                                                <p:sldTgt/>
                                              </p:tgtEl>
                                            </p:cond>
                                          </p:endCondLst>
                                        </p:cTn>
                                        <p:tgtEl>
                                          <p:sndTgt r:embed="rId3" name="type.wav"/>
                                        </p:tgtEl>
                                      </p:cMediaNode>
                                    </p:audio>
                                  </p:subTnLst>
                                </p:cTn>
                              </p:par>
                            </p:childTnLst>
                          </p:cTn>
                        </p:par>
                      </p:childTnLst>
                    </p:cTn>
                  </p:par>
                  <p:par>
                    <p:cTn id="94" fill="hold" nodeType="clickPar">
                      <p:stCondLst>
                        <p:cond delay="indefinite"/>
                      </p:stCondLst>
                      <p:childTnLst>
                        <p:par>
                          <p:cTn id="95" fill="hold" nodeType="withGroup">
                            <p:stCondLst>
                              <p:cond delay="0"/>
                            </p:stCondLst>
                            <p:childTnLst>
                              <p:par>
                                <p:cTn id="96" presetID="1" presetClass="entr" presetSubtype="0" fill="hold" grpId="0" nodeType="clickEffect">
                                  <p:stCondLst>
                                    <p:cond delay="0"/>
                                  </p:stCondLst>
                                  <p:childTnLst>
                                    <p:set>
                                      <p:cBhvr>
                                        <p:cTn id="97" dur="1" fill="hold">
                                          <p:stCondLst>
                                            <p:cond delay="499"/>
                                          </p:stCondLst>
                                        </p:cTn>
                                        <p:tgtEl>
                                          <p:spTgt spid="34822">
                                            <p:txEl>
                                              <p:pRg st="5" end="5"/>
                                            </p:txEl>
                                          </p:spTgt>
                                        </p:tgtEl>
                                        <p:attrNameLst>
                                          <p:attrName>style.visibility</p:attrName>
                                        </p:attrNameLst>
                                      </p:cBhvr>
                                      <p:to>
                                        <p:strVal val="visible"/>
                                      </p:to>
                                    </p:set>
                                  </p:childTnLst>
                                  <p:subTnLst>
                                    <p:audio>
                                      <p:cMediaNode>
                                        <p:cTn display="0" masterRel="sameClick">
                                          <p:stCondLst>
                                            <p:cond evt="begin" delay="0">
                                              <p:tn val="96"/>
                                            </p:cond>
                                          </p:stCondLst>
                                          <p:endCondLst>
                                            <p:cond evt="onStopAudio" delay="0">
                                              <p:tgtEl>
                                                <p:sldTgt/>
                                              </p:tgtEl>
                                            </p:cond>
                                          </p:endCondLst>
                                        </p:cTn>
                                        <p:tgtEl>
                                          <p:sndTgt r:embed="rId3" name="type.wav"/>
                                        </p:tgtEl>
                                      </p:cMediaNode>
                                    </p:audio>
                                  </p:subTnLst>
                                </p:cTn>
                              </p:par>
                            </p:childTnLst>
                          </p:cTn>
                        </p:par>
                      </p:childTnLst>
                    </p:cTn>
                  </p:par>
                  <p:par>
                    <p:cTn id="98" fill="hold" nodeType="clickPar">
                      <p:stCondLst>
                        <p:cond delay="indefinite"/>
                      </p:stCondLst>
                      <p:childTnLst>
                        <p:par>
                          <p:cTn id="99" fill="hold" nodeType="withGroup">
                            <p:stCondLst>
                              <p:cond delay="0"/>
                            </p:stCondLst>
                            <p:childTnLst>
                              <p:par>
                                <p:cTn id="100" presetID="1" presetClass="entr" presetSubtype="0" fill="hold" grpId="0" nodeType="clickEffect">
                                  <p:stCondLst>
                                    <p:cond delay="0"/>
                                  </p:stCondLst>
                                  <p:childTnLst>
                                    <p:set>
                                      <p:cBhvr>
                                        <p:cTn id="101" dur="1" fill="hold">
                                          <p:stCondLst>
                                            <p:cond delay="499"/>
                                          </p:stCondLst>
                                        </p:cTn>
                                        <p:tgtEl>
                                          <p:spTgt spid="34822">
                                            <p:txEl>
                                              <p:pRg st="7" end="7"/>
                                            </p:txEl>
                                          </p:spTgt>
                                        </p:tgtEl>
                                        <p:attrNameLst>
                                          <p:attrName>style.visibility</p:attrName>
                                        </p:attrNameLst>
                                      </p:cBhvr>
                                      <p:to>
                                        <p:strVal val="visible"/>
                                      </p:to>
                                    </p:set>
                                  </p:childTnLst>
                                  <p:subTnLst>
                                    <p:audio>
                                      <p:cMediaNode>
                                        <p:cTn display="0" masterRel="sameClick">
                                          <p:stCondLst>
                                            <p:cond evt="begin" delay="0">
                                              <p:tn val="100"/>
                                            </p:cond>
                                          </p:stCondLst>
                                          <p:endCondLst>
                                            <p:cond evt="onStopAudio" delay="0">
                                              <p:tgtEl>
                                                <p:sldTgt/>
                                              </p:tgtEl>
                                            </p:cond>
                                          </p:endCondLst>
                                        </p:cTn>
                                        <p:tgtEl>
                                          <p:sndTgt r:embed="rId3" name="type.wav"/>
                                        </p:tgtEl>
                                      </p:cMediaNode>
                                    </p:audio>
                                  </p:subTnLst>
                                </p:cTn>
                              </p:par>
                            </p:childTnLst>
                          </p:cTn>
                        </p:par>
                      </p:childTnLst>
                    </p:cTn>
                  </p:par>
                  <p:par>
                    <p:cTn id="102" fill="hold" nodeType="clickPar">
                      <p:stCondLst>
                        <p:cond delay="indefinite"/>
                      </p:stCondLst>
                      <p:childTnLst>
                        <p:par>
                          <p:cTn id="103" fill="hold" nodeType="withGroup">
                            <p:stCondLst>
                              <p:cond delay="0"/>
                            </p:stCondLst>
                            <p:childTnLst>
                              <p:par>
                                <p:cTn id="104" presetID="1" presetClass="entr" presetSubtype="0" fill="hold" grpId="0" nodeType="clickEffect">
                                  <p:stCondLst>
                                    <p:cond delay="0"/>
                                  </p:stCondLst>
                                  <p:childTnLst>
                                    <p:set>
                                      <p:cBhvr>
                                        <p:cTn id="105" dur="1" fill="hold">
                                          <p:stCondLst>
                                            <p:cond delay="499"/>
                                          </p:stCondLst>
                                        </p:cTn>
                                        <p:tgtEl>
                                          <p:spTgt spid="34822">
                                            <p:txEl>
                                              <p:pRg st="8" end="8"/>
                                            </p:txEl>
                                          </p:spTgt>
                                        </p:tgtEl>
                                        <p:attrNameLst>
                                          <p:attrName>style.visibility</p:attrName>
                                        </p:attrNameLst>
                                      </p:cBhvr>
                                      <p:to>
                                        <p:strVal val="visible"/>
                                      </p:to>
                                    </p:set>
                                  </p:childTnLst>
                                  <p:subTnLst>
                                    <p:audio>
                                      <p:cMediaNode>
                                        <p:cTn display="0" masterRel="sameClick">
                                          <p:stCondLst>
                                            <p:cond evt="begin" delay="0">
                                              <p:tn val="104"/>
                                            </p:cond>
                                          </p:stCondLst>
                                          <p:endCondLst>
                                            <p:cond evt="onStopAudio" delay="0">
                                              <p:tgtEl>
                                                <p:sldTgt/>
                                              </p:tgtEl>
                                            </p:cond>
                                          </p:endCondLst>
                                        </p:cTn>
                                        <p:tgtEl>
                                          <p:sndTgt r:embed="rId3" name="type.wav"/>
                                        </p:tgtEl>
                                      </p:cMediaNode>
                                    </p:audio>
                                  </p:subTnLst>
                                </p:cTn>
                              </p:par>
                            </p:childTnLst>
                          </p:cTn>
                        </p:par>
                      </p:childTnLst>
                    </p:cTn>
                  </p:par>
                  <p:par>
                    <p:cTn id="106" fill="hold" nodeType="clickPar">
                      <p:stCondLst>
                        <p:cond delay="indefinite"/>
                      </p:stCondLst>
                      <p:childTnLst>
                        <p:par>
                          <p:cTn id="107" fill="hold" nodeType="withGroup">
                            <p:stCondLst>
                              <p:cond delay="0"/>
                            </p:stCondLst>
                            <p:childTnLst>
                              <p:par>
                                <p:cTn id="108" presetID="1" presetClass="entr" presetSubtype="0" fill="hold" grpId="0" nodeType="clickEffect">
                                  <p:stCondLst>
                                    <p:cond delay="0"/>
                                  </p:stCondLst>
                                  <p:childTnLst>
                                    <p:set>
                                      <p:cBhvr>
                                        <p:cTn id="109" dur="1" fill="hold">
                                          <p:stCondLst>
                                            <p:cond delay="499"/>
                                          </p:stCondLst>
                                        </p:cTn>
                                        <p:tgtEl>
                                          <p:spTgt spid="34827"/>
                                        </p:tgtEl>
                                        <p:attrNameLst>
                                          <p:attrName>style.visibility</p:attrName>
                                        </p:attrNameLst>
                                      </p:cBhvr>
                                      <p:to>
                                        <p:strVal val="visible"/>
                                      </p:to>
                                    </p:set>
                                  </p:childTnLst>
                                  <p:subTnLst>
                                    <p:audio>
                                      <p:cMediaNode>
                                        <p:cTn display="0" masterRel="sameClick">
                                          <p:stCondLst>
                                            <p:cond evt="begin" delay="0">
                                              <p:tn val="108"/>
                                            </p:cond>
                                          </p:stCondLst>
                                          <p:endCondLst>
                                            <p:cond evt="onStopAudio" delay="0">
                                              <p:tgtEl>
                                                <p:sldTgt/>
                                              </p:tgtEl>
                                            </p:cond>
                                          </p:endCondLst>
                                        </p:cTn>
                                        <p:tgtEl>
                                          <p:sndTgt r:embed="rId3"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autoUpdateAnimBg="0"/>
      <p:bldP spid="34820" grpId="0" build="p" animBg="1" autoUpdateAnimBg="0"/>
      <p:bldP spid="34821" grpId="0" animBg="1" autoUpdateAnimBg="0"/>
      <p:bldP spid="34826" grpId="0" build="p" animBg="1" autoUpdateAnimBg="0"/>
      <p:bldP spid="34822" grpId="0" build="p" animBg="1" autoUpdateAnimBg="0"/>
      <p:bldP spid="34827"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descr="D:\1CORWEB\marriage.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304800"/>
            <a:ext cx="8001000" cy="1887538"/>
          </a:xfrm>
          <a:prstGeom prst="rect">
            <a:avLst/>
          </a:prstGeom>
          <a:noFill/>
          <a:extLst>
            <a:ext uri="{909E8E84-426E-40DD-AFC4-6F175D3DCCD1}">
              <a14:hiddenFill xmlns:a14="http://schemas.microsoft.com/office/drawing/2010/main">
                <a:solidFill>
                  <a:srgbClr val="FFFFFF"/>
                </a:solidFill>
              </a14:hiddenFill>
            </a:ext>
          </a:extLst>
        </p:spPr>
      </p:pic>
      <p:pic>
        <p:nvPicPr>
          <p:cNvPr id="35843" name="Picture 3" descr="D:\1CORWEB\extremes.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2209800"/>
            <a:ext cx="8001000" cy="46672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5842"/>
                                        </p:tgtEl>
                                        <p:attrNameLst>
                                          <p:attrName>style.visibility</p:attrName>
                                        </p:attrNameLst>
                                      </p:cBhvr>
                                      <p:to>
                                        <p:strVal val="visible"/>
                                      </p:to>
                                    </p:set>
                                    <p:anim calcmode="lin" valueType="num">
                                      <p:cBhvr additive="base">
                                        <p:cTn id="7" dur="500" fill="hold"/>
                                        <p:tgtEl>
                                          <p:spTgt spid="35842"/>
                                        </p:tgtEl>
                                        <p:attrNameLst>
                                          <p:attrName>ppt_x</p:attrName>
                                        </p:attrNameLst>
                                      </p:cBhvr>
                                      <p:tavLst>
                                        <p:tav tm="0">
                                          <p:val>
                                            <p:strVal val="#ppt_x"/>
                                          </p:val>
                                        </p:tav>
                                        <p:tav tm="100000">
                                          <p:val>
                                            <p:strVal val="#ppt_x"/>
                                          </p:val>
                                        </p:tav>
                                      </p:tavLst>
                                    </p:anim>
                                    <p:anim calcmode="lin" valueType="num">
                                      <p:cBhvr additive="base">
                                        <p:cTn id="8" dur="500" fill="hold"/>
                                        <p:tgtEl>
                                          <p:spTgt spid="3584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nodeType="clickEffect">
                                  <p:stCondLst>
                                    <p:cond delay="0"/>
                                  </p:stCondLst>
                                  <p:childTnLst>
                                    <p:set>
                                      <p:cBhvr>
                                        <p:cTn id="12" dur="1" fill="hold">
                                          <p:stCondLst>
                                            <p:cond delay="0"/>
                                          </p:stCondLst>
                                        </p:cTn>
                                        <p:tgtEl>
                                          <p:spTgt spid="35843"/>
                                        </p:tgtEl>
                                        <p:attrNameLst>
                                          <p:attrName>style.visibility</p:attrName>
                                        </p:attrNameLst>
                                      </p:cBhvr>
                                      <p:to>
                                        <p:strVal val="visible"/>
                                      </p:to>
                                    </p:set>
                                    <p:animEffect transition="in" filter="dissolve">
                                      <p:cBhvr>
                                        <p:cTn id="13" dur="500"/>
                                        <p:tgtEl>
                                          <p:spTgt spid="35843"/>
                                        </p:tgtEl>
                                      </p:cBhvr>
                                    </p:animEffect>
                                  </p:childTnLst>
                                  <p:subTnLst>
                                    <p:audio>
                                      <p:cMediaNode>
                                        <p:cTn display="0" masterRel="sameClick">
                                          <p:stCondLst>
                                            <p:cond evt="begin" delay="0">
                                              <p:tn val="11"/>
                                            </p:cond>
                                          </p:stCondLst>
                                          <p:endCondLst>
                                            <p:cond evt="onStopAudio" delay="0">
                                              <p:tgtEl>
                                                <p:sldTgt/>
                                              </p:tgtEl>
                                            </p:cond>
                                          </p:endCondLst>
                                        </p:cTn>
                                        <p:tgtEl>
                                          <p:sndTgt r:embed="rId3" name="explod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p:txBody>
          <a:bodyPr/>
          <a:lstStyle/>
          <a:p>
            <a:r>
              <a:rPr lang="en-US" altLang="en-US" sz="3200" b="1"/>
              <a:t>SECTION ONE : To the MARRIED </a:t>
            </a:r>
            <a:br>
              <a:rPr lang="en-US" altLang="en-US" sz="3200" b="1"/>
            </a:br>
            <a:r>
              <a:rPr lang="en-US" altLang="en-US" sz="3200" b="1"/>
              <a:t>(7:1-24)</a:t>
            </a:r>
          </a:p>
        </p:txBody>
      </p:sp>
      <p:sp>
        <p:nvSpPr>
          <p:cNvPr id="36867" name="Text Box 3"/>
          <p:cNvSpPr txBox="1">
            <a:spLocks noChangeArrowheads="1"/>
          </p:cNvSpPr>
          <p:nvPr/>
        </p:nvSpPr>
        <p:spPr bwMode="auto">
          <a:xfrm>
            <a:off x="1355725" y="1944688"/>
            <a:ext cx="7788275"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pPr>
              <a:buFontTx/>
              <a:buAutoNum type="alphaLcParenBoth"/>
            </a:pPr>
            <a:r>
              <a:rPr lang="en-US" altLang="en-US" b="1">
                <a:latin typeface="Arial" panose="020B0604020202020204" pitchFamily="34" charset="0"/>
              </a:rPr>
              <a:t>Reconstruction of the problem.</a:t>
            </a:r>
          </a:p>
          <a:p>
            <a:endParaRPr lang="en-US" altLang="en-US" b="1">
              <a:latin typeface="Arial" panose="020B0604020202020204" pitchFamily="34" charset="0"/>
            </a:endParaRPr>
          </a:p>
          <a:p>
            <a:r>
              <a:rPr lang="en-US" altLang="en-US" b="1">
                <a:latin typeface="Arial" panose="020B0604020202020204" pitchFamily="34" charset="0"/>
              </a:rPr>
              <a:t>It is good for a man not to touch a woman </a:t>
            </a:r>
          </a:p>
          <a:p>
            <a:r>
              <a:rPr lang="en-US" altLang="en-US" b="1">
                <a:latin typeface="Arial" panose="020B0604020202020204" pitchFamily="34" charset="0"/>
              </a:rPr>
              <a:t>= Husbands should not have sexual relations with their wives.</a:t>
            </a:r>
          </a:p>
          <a:p>
            <a:endParaRPr lang="en-US" altLang="en-US" b="1">
              <a:latin typeface="Arial" panose="020B0604020202020204" pitchFamily="34" charset="0"/>
            </a:endParaRPr>
          </a:p>
          <a:p>
            <a:r>
              <a:rPr lang="en-US" altLang="en-US" b="1">
                <a:latin typeface="Arial" panose="020B0604020202020204" pitchFamily="34" charset="0"/>
              </a:rPr>
              <a:t>This was the Corinthian’s view of which they had written to Paul.</a:t>
            </a:r>
          </a:p>
        </p:txBody>
      </p:sp>
      <p:sp>
        <p:nvSpPr>
          <p:cNvPr id="36868" name="Text Box 4"/>
          <p:cNvSpPr txBox="1">
            <a:spLocks noChangeArrowheads="1"/>
          </p:cNvSpPr>
          <p:nvPr/>
        </p:nvSpPr>
        <p:spPr bwMode="auto">
          <a:xfrm>
            <a:off x="1279525" y="609600"/>
            <a:ext cx="7864475" cy="702945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1"/>
              <a:t>(b) Paul’s answer to the Corinthians:</a:t>
            </a:r>
          </a:p>
          <a:p>
            <a:endParaRPr lang="en-US" altLang="en-US" b="1"/>
          </a:p>
          <a:p>
            <a:r>
              <a:rPr lang="en-US" altLang="en-US" b="1"/>
              <a:t>SECTION 1  – Marriage partners should not forbid SEXUAL RELATIONS unless by MUTUAL CONSENT.</a:t>
            </a:r>
          </a:p>
          <a:p>
            <a:endParaRPr lang="en-US" altLang="en-US" b="1"/>
          </a:p>
          <a:p>
            <a:r>
              <a:rPr lang="en-US" altLang="en-US" b="1"/>
              <a:t>SECTION 2: SINGLEHOOD is best for the widow or widower, unless the SEXUAL URGE is too strong, then MARRIAGE is best.</a:t>
            </a:r>
          </a:p>
          <a:p>
            <a:endParaRPr lang="en-US" altLang="en-US" b="1"/>
          </a:p>
          <a:p>
            <a:r>
              <a:rPr lang="en-US" altLang="en-US" b="1"/>
              <a:t>SECTION 3: Women should adhere to the teaching of Jesus and not DIVORCE THEIR HUSBANDS.</a:t>
            </a:r>
          </a:p>
          <a:p>
            <a:endParaRPr lang="en-US" altLang="en-US" b="1"/>
          </a:p>
          <a:p>
            <a:r>
              <a:rPr lang="en-US" altLang="en-US" b="1"/>
              <a:t>SECTION 4: A Christian should not DIVORCE an unbelieving partner unless the unbelieving partner INITIATES A DIVORCE.</a:t>
            </a:r>
          </a:p>
          <a:p>
            <a:r>
              <a:rPr lang="en-US" altLang="en-US" b="1"/>
              <a:t>V14: Marriage is a holy state and pleasing to God even with only one Christian in the relationship.</a:t>
            </a:r>
          </a:p>
          <a:p>
            <a:endParaRPr lang="en-US" altLang="en-US" b="1"/>
          </a:p>
          <a:p>
            <a:endParaRPr lang="en-US" altLang="en-US" b="1"/>
          </a:p>
        </p:txBody>
      </p:sp>
      <p:sp>
        <p:nvSpPr>
          <p:cNvPr id="36869" name="Text Box 5"/>
          <p:cNvSpPr txBox="1">
            <a:spLocks noChangeArrowheads="1"/>
          </p:cNvSpPr>
          <p:nvPr/>
        </p:nvSpPr>
        <p:spPr bwMode="auto">
          <a:xfrm>
            <a:off x="1279525" y="1143000"/>
            <a:ext cx="7864475" cy="593407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r>
              <a:rPr lang="en-US" altLang="en-US" b="1">
                <a:latin typeface="Arial" panose="020B0604020202020204" pitchFamily="34" charset="0"/>
              </a:rPr>
              <a:t>SECTION 5:</a:t>
            </a:r>
          </a:p>
          <a:p>
            <a:endParaRPr lang="en-US" altLang="en-US" b="1">
              <a:latin typeface="Arial" panose="020B0604020202020204" pitchFamily="34" charset="0"/>
            </a:endParaRPr>
          </a:p>
          <a:p>
            <a:pPr>
              <a:buFontTx/>
              <a:buAutoNum type="arabicParenBoth"/>
            </a:pPr>
            <a:r>
              <a:rPr lang="en-US" altLang="en-US" b="1">
                <a:latin typeface="Arial" panose="020B0604020202020204" pitchFamily="34" charset="0"/>
              </a:rPr>
              <a:t>Jesus said ‘No Divorce” as He also said ‘Love your enemies!” – it’s a covenant relationship.</a:t>
            </a:r>
          </a:p>
          <a:p>
            <a:pPr>
              <a:buFontTx/>
              <a:buAutoNum type="arabicParenBoth"/>
            </a:pPr>
            <a:endParaRPr lang="en-US" altLang="en-US" b="1">
              <a:latin typeface="Arial" panose="020B0604020202020204" pitchFamily="34" charset="0"/>
            </a:endParaRPr>
          </a:p>
          <a:p>
            <a:pPr>
              <a:buFontTx/>
              <a:buAutoNum type="arabicParenBoth"/>
            </a:pPr>
            <a:r>
              <a:rPr lang="en-US" altLang="en-US" b="1">
                <a:latin typeface="Arial" panose="020B0604020202020204" pitchFamily="34" charset="0"/>
              </a:rPr>
              <a:t>A divorce is only an option if the unbelieving partner pushes for it.</a:t>
            </a:r>
          </a:p>
          <a:p>
            <a:pPr>
              <a:buFontTx/>
              <a:buAutoNum type="arabicParenBoth"/>
            </a:pPr>
            <a:endParaRPr lang="en-US" altLang="en-US" b="1">
              <a:latin typeface="Arial" panose="020B0604020202020204" pitchFamily="34" charset="0"/>
            </a:endParaRPr>
          </a:p>
          <a:p>
            <a:pPr>
              <a:buFontTx/>
              <a:buAutoNum type="arabicParenBoth"/>
            </a:pPr>
            <a:r>
              <a:rPr lang="en-US" altLang="en-US" b="1">
                <a:latin typeface="Arial" panose="020B0604020202020204" pitchFamily="34" charset="0"/>
              </a:rPr>
              <a:t>No, a Christian should generally not initiate a divorce.</a:t>
            </a:r>
          </a:p>
          <a:p>
            <a:pPr>
              <a:buFontTx/>
              <a:buAutoNum type="arabicParenBoth"/>
            </a:pPr>
            <a:endParaRPr lang="en-US" altLang="en-US" b="1">
              <a:latin typeface="Arial" panose="020B0604020202020204" pitchFamily="34" charset="0"/>
            </a:endParaRPr>
          </a:p>
          <a:p>
            <a:pPr>
              <a:buFontTx/>
              <a:buAutoNum type="arabicParenBoth"/>
            </a:pPr>
            <a:r>
              <a:rPr lang="en-US" altLang="en-US" b="1">
                <a:latin typeface="Arial" panose="020B0604020202020204" pitchFamily="34" charset="0"/>
              </a:rPr>
              <a:t>Paul does not see man as greater than woman.</a:t>
            </a:r>
          </a:p>
          <a:p>
            <a:pPr>
              <a:buFontTx/>
              <a:buAutoNum type="arabicParenBoth"/>
            </a:pPr>
            <a:endParaRPr lang="en-US" altLang="en-US" b="1">
              <a:latin typeface="Arial" panose="020B0604020202020204" pitchFamily="34" charset="0"/>
            </a:endParaRPr>
          </a:p>
          <a:p>
            <a:pPr>
              <a:buFontTx/>
              <a:buAutoNum type="arabicParenBoth"/>
            </a:pPr>
            <a:endParaRPr lang="en-US" altLang="en-US" b="1">
              <a:latin typeface="Arial" panose="020B0604020202020204" pitchFamily="34" charset="0"/>
            </a:endParaRPr>
          </a:p>
          <a:p>
            <a:endParaRPr lang="en-US" altLang="en-US" b="1">
              <a:latin typeface="Arial" panose="020B0604020202020204" pitchFamily="34" charset="0"/>
            </a:endParaRPr>
          </a:p>
          <a:p>
            <a:pPr>
              <a:buFontTx/>
              <a:buAutoNum type="arabicParenBoth"/>
            </a:pPr>
            <a:endParaRPr lang="en-US" altLang="en-US" b="1">
              <a:latin typeface="Arial" panose="020B0604020202020204" pitchFamily="34" charset="0"/>
            </a:endParaRPr>
          </a:p>
        </p:txBody>
      </p:sp>
      <p:sp>
        <p:nvSpPr>
          <p:cNvPr id="36870" name="Text Box 6"/>
          <p:cNvSpPr txBox="1">
            <a:spLocks noChangeArrowheads="1"/>
          </p:cNvSpPr>
          <p:nvPr/>
        </p:nvSpPr>
        <p:spPr bwMode="auto">
          <a:xfrm>
            <a:off x="1295400" y="457200"/>
            <a:ext cx="7543800" cy="62992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r>
              <a:rPr lang="en-US" altLang="en-US" b="1">
                <a:latin typeface="Arial" panose="020B0604020202020204" pitchFamily="34" charset="0"/>
              </a:rPr>
              <a:t>SECTION TWO : To the NOT YET MARRIED.</a:t>
            </a:r>
          </a:p>
          <a:p>
            <a:endParaRPr lang="en-US" altLang="en-US" b="1">
              <a:latin typeface="Arial" panose="020B0604020202020204" pitchFamily="34" charset="0"/>
            </a:endParaRPr>
          </a:p>
          <a:p>
            <a:pPr>
              <a:buFontTx/>
              <a:buAutoNum type="alphaLcParenBoth"/>
            </a:pPr>
            <a:r>
              <a:rPr lang="en-US" altLang="en-US" b="1">
                <a:latin typeface="Arial" panose="020B0604020202020204" pitchFamily="34" charset="0"/>
              </a:rPr>
              <a:t>Reconstruction of the problem.</a:t>
            </a:r>
          </a:p>
          <a:p>
            <a:endParaRPr lang="en-US" altLang="en-US" b="1">
              <a:latin typeface="Arial" panose="020B0604020202020204" pitchFamily="34" charset="0"/>
            </a:endParaRPr>
          </a:p>
          <a:p>
            <a:r>
              <a:rPr lang="en-US" altLang="en-US" b="1">
                <a:latin typeface="Arial" panose="020B0604020202020204" pitchFamily="34" charset="0"/>
              </a:rPr>
              <a:t>‘The Virgins’ are representatives of ALL SINGLE PEOPLE.</a:t>
            </a:r>
          </a:p>
          <a:p>
            <a:r>
              <a:rPr lang="en-US" altLang="en-US" b="1">
                <a:latin typeface="Arial" panose="020B0604020202020204" pitchFamily="34" charset="0"/>
              </a:rPr>
              <a:t>They were saying that all single people should REMAIN SINGLE (die to Gnostic view that sex should be avoided).</a:t>
            </a:r>
          </a:p>
          <a:p>
            <a:endParaRPr lang="en-US" altLang="en-US" b="1">
              <a:latin typeface="Arial" panose="020B0604020202020204" pitchFamily="34" charset="0"/>
            </a:endParaRPr>
          </a:p>
          <a:p>
            <a:r>
              <a:rPr lang="en-US" altLang="en-US" b="1">
                <a:latin typeface="Arial" panose="020B0604020202020204" pitchFamily="34" charset="0"/>
              </a:rPr>
              <a:t>(b) Paul’s answer.</a:t>
            </a:r>
          </a:p>
          <a:p>
            <a:endParaRPr lang="en-US" altLang="en-US" b="1">
              <a:latin typeface="Arial" panose="020B0604020202020204" pitchFamily="34" charset="0"/>
            </a:endParaRPr>
          </a:p>
          <a:p>
            <a:r>
              <a:rPr lang="en-US" altLang="en-US" b="1">
                <a:latin typeface="Arial" panose="020B0604020202020204" pitchFamily="34" charset="0"/>
              </a:rPr>
              <a:t>Only reasons this may be true is…</a:t>
            </a:r>
          </a:p>
          <a:p>
            <a:pPr>
              <a:buFontTx/>
              <a:buAutoNum type="arabicPeriod"/>
            </a:pPr>
            <a:r>
              <a:rPr lang="en-US" altLang="en-US" b="1">
                <a:latin typeface="Arial" panose="020B0604020202020204" pitchFamily="34" charset="0"/>
              </a:rPr>
              <a:t>Because of present distressing situation.</a:t>
            </a:r>
          </a:p>
          <a:p>
            <a:pPr>
              <a:buFontTx/>
              <a:buAutoNum type="arabicPeriod"/>
            </a:pPr>
            <a:r>
              <a:rPr lang="en-US" altLang="en-US" b="1">
                <a:latin typeface="Arial" panose="020B0604020202020204" pitchFamily="34" charset="0"/>
              </a:rPr>
              <a:t>Would take away freedom to really care for the things of God.</a:t>
            </a:r>
          </a:p>
          <a:p>
            <a:pPr>
              <a:buFontTx/>
              <a:buAutoNum type="arabicPeriod"/>
            </a:pPr>
            <a:endParaRPr lang="en-US" altLang="en-US" b="1">
              <a:latin typeface="Arial" panose="020B0604020202020204" pitchFamily="34" charset="0"/>
            </a:endParaRPr>
          </a:p>
        </p:txBody>
      </p:sp>
      <p:sp>
        <p:nvSpPr>
          <p:cNvPr id="36871" name="Text Box 7"/>
          <p:cNvSpPr txBox="1">
            <a:spLocks noChangeArrowheads="1"/>
          </p:cNvSpPr>
          <p:nvPr/>
        </p:nvSpPr>
        <p:spPr bwMode="auto">
          <a:xfrm>
            <a:off x="1279525" y="293688"/>
            <a:ext cx="7559675" cy="61341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r>
              <a:rPr lang="en-US" altLang="en-US" sz="3600" b="1">
                <a:latin typeface="Arial" panose="020B0604020202020204" pitchFamily="34" charset="0"/>
              </a:rPr>
              <a:t>ANSWERS TO MULTIPLE CHOICE QUESTIONS:</a:t>
            </a:r>
          </a:p>
          <a:p>
            <a:endParaRPr lang="en-US" altLang="en-US" sz="3600" b="1">
              <a:latin typeface="Arial" panose="020B0604020202020204" pitchFamily="34" charset="0"/>
            </a:endParaRPr>
          </a:p>
          <a:p>
            <a:pPr>
              <a:buFontTx/>
              <a:buAutoNum type="arabicParenBoth"/>
            </a:pPr>
            <a:r>
              <a:rPr lang="en-US" altLang="en-US" sz="3600" b="1">
                <a:latin typeface="Arial" panose="020B0604020202020204" pitchFamily="34" charset="0"/>
              </a:rPr>
              <a:t> A</a:t>
            </a:r>
          </a:p>
          <a:p>
            <a:pPr>
              <a:buFontTx/>
              <a:buAutoNum type="arabicParenBoth"/>
            </a:pPr>
            <a:r>
              <a:rPr lang="en-US" altLang="en-US" sz="3600" b="1">
                <a:latin typeface="Arial" panose="020B0604020202020204" pitchFamily="34" charset="0"/>
              </a:rPr>
              <a:t> C</a:t>
            </a:r>
          </a:p>
          <a:p>
            <a:pPr>
              <a:buFontTx/>
              <a:buAutoNum type="arabicParenBoth"/>
            </a:pPr>
            <a:r>
              <a:rPr lang="en-US" altLang="en-US" sz="3600" b="1">
                <a:latin typeface="Arial" panose="020B0604020202020204" pitchFamily="34" charset="0"/>
              </a:rPr>
              <a:t> B</a:t>
            </a:r>
          </a:p>
          <a:p>
            <a:pPr>
              <a:buFontTx/>
              <a:buAutoNum type="arabicParenBoth"/>
            </a:pPr>
            <a:endParaRPr lang="en-US" altLang="en-US" sz="3600" b="1">
              <a:latin typeface="Arial" panose="020B0604020202020204" pitchFamily="34" charset="0"/>
            </a:endParaRPr>
          </a:p>
          <a:p>
            <a:pPr>
              <a:buFontTx/>
              <a:buAutoNum type="arabicParenBoth"/>
            </a:pPr>
            <a:endParaRPr lang="en-US" altLang="en-US" sz="3600" b="1">
              <a:latin typeface="Arial" panose="020B0604020202020204" pitchFamily="34" charset="0"/>
            </a:endParaRPr>
          </a:p>
          <a:p>
            <a:pPr>
              <a:buFontTx/>
              <a:buAutoNum type="arabicParenBoth"/>
            </a:pPr>
            <a:endParaRPr lang="en-US" altLang="en-US" sz="3600" b="1">
              <a:latin typeface="Arial" panose="020B0604020202020204" pitchFamily="34" charset="0"/>
            </a:endParaRPr>
          </a:p>
          <a:p>
            <a:endParaRPr lang="en-US" altLang="en-US" sz="3600" b="1">
              <a:latin typeface="Arial" panose="020B0604020202020204" pitchFamily="34" charset="0"/>
            </a:endParaRPr>
          </a:p>
          <a:p>
            <a:endParaRPr lang="en-US" altLang="en-US" sz="3600" b="1">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6866"/>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type.wav"/>
                                        </p:tgtEl>
                                      </p:cMediaNode>
                                    </p:audio>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6867">
                                            <p:txEl>
                                              <p:pRg st="0" end="0"/>
                                            </p:txEl>
                                          </p:spTgt>
                                        </p:tgtEl>
                                        <p:attrNameLst>
                                          <p:attrName>style.visibility</p:attrName>
                                        </p:attrNameLst>
                                      </p:cBhvr>
                                      <p:to>
                                        <p:strVal val="visible"/>
                                      </p:to>
                                    </p:set>
                                  </p:childTnLst>
                                  <p:subTnLst>
                                    <p:audio>
                                      <p:cMediaNode>
                                        <p:cTn display="0" masterRel="sameClick">
                                          <p:stCondLst>
                                            <p:cond evt="begin" delay="0">
                                              <p:tn val="9"/>
                                            </p:cond>
                                          </p:stCondLst>
                                          <p:endCondLst>
                                            <p:cond evt="onStopAudio" delay="0">
                                              <p:tgtEl>
                                                <p:sldTgt/>
                                              </p:tgtEl>
                                            </p:cond>
                                          </p:endCondLst>
                                        </p:cTn>
                                        <p:tgtEl>
                                          <p:sndTgt r:embed="rId2" name="type.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6867">
                                            <p:txEl>
                                              <p:pRg st="2" end="2"/>
                                            </p:txEl>
                                          </p:spTgt>
                                        </p:tgtEl>
                                        <p:attrNameLst>
                                          <p:attrName>style.visibility</p:attrName>
                                        </p:attrNameLst>
                                      </p:cBhvr>
                                      <p:to>
                                        <p:strVal val="visible"/>
                                      </p:to>
                                    </p:set>
                                  </p:childTnLst>
                                  <p:subTnLst>
                                    <p:audio>
                                      <p:cMediaNode>
                                        <p:cTn display="0" masterRel="sameClick">
                                          <p:stCondLst>
                                            <p:cond evt="begin" delay="0">
                                              <p:tn val="13"/>
                                            </p:cond>
                                          </p:stCondLst>
                                          <p:endCondLst>
                                            <p:cond evt="onStopAudio" delay="0">
                                              <p:tgtEl>
                                                <p:sldTgt/>
                                              </p:tgtEl>
                                            </p:cond>
                                          </p:endCondLst>
                                        </p:cTn>
                                        <p:tgtEl>
                                          <p:sndTgt r:embed="rId2" name="type.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6867">
                                            <p:txEl>
                                              <p:pRg st="3" end="3"/>
                                            </p:txEl>
                                          </p:spTgt>
                                        </p:tgtEl>
                                        <p:attrNameLst>
                                          <p:attrName>style.visibility</p:attrName>
                                        </p:attrNameLst>
                                      </p:cBhvr>
                                      <p:to>
                                        <p:strVal val="visible"/>
                                      </p:to>
                                    </p:set>
                                  </p:childTnLst>
                                  <p:subTnLst>
                                    <p:audio>
                                      <p:cMediaNode>
                                        <p:cTn display="0" masterRel="sameClick">
                                          <p:stCondLst>
                                            <p:cond evt="begin" delay="0">
                                              <p:tn val="17"/>
                                            </p:cond>
                                          </p:stCondLst>
                                          <p:endCondLst>
                                            <p:cond evt="onStopAudio" delay="0">
                                              <p:tgtEl>
                                                <p:sldTgt/>
                                              </p:tgtEl>
                                            </p:cond>
                                          </p:endCondLst>
                                        </p:cTn>
                                        <p:tgtEl>
                                          <p:sndTgt r:embed="rId2" name="type.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6867">
                                            <p:txEl>
                                              <p:pRg st="5" end="5"/>
                                            </p:txEl>
                                          </p:spTgt>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2" name="type.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6868">
                                            <p:bg/>
                                          </p:spTgt>
                                        </p:tgtEl>
                                        <p:attrNameLst>
                                          <p:attrName>style.visibility</p:attrName>
                                        </p:attrNameLst>
                                      </p:cBhvr>
                                      <p:to>
                                        <p:strVal val="visible"/>
                                      </p:to>
                                    </p:set>
                                  </p:childTnLst>
                                  <p:subTnLst>
                                    <p:audio>
                                      <p:cMediaNode>
                                        <p:cTn display="0" masterRel="sameClick">
                                          <p:stCondLst>
                                            <p:cond evt="begin" delay="0">
                                              <p:tn val="25"/>
                                            </p:cond>
                                          </p:stCondLst>
                                          <p:endCondLst>
                                            <p:cond evt="onStopAudio" delay="0">
                                              <p:tgtEl>
                                                <p:sldTgt/>
                                              </p:tgtEl>
                                            </p:cond>
                                          </p:endCondLst>
                                        </p:cTn>
                                        <p:tgtEl>
                                          <p:sndTgt r:embed="rId2" name="type.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36868">
                                            <p:txEl>
                                              <p:pRg st="0" end="0"/>
                                            </p:txEl>
                                          </p:spTgt>
                                        </p:tgtEl>
                                        <p:attrNameLst>
                                          <p:attrName>style.visibility</p:attrName>
                                        </p:attrNameLst>
                                      </p:cBhvr>
                                      <p:to>
                                        <p:strVal val="visible"/>
                                      </p:to>
                                    </p:set>
                                  </p:childTnLst>
                                  <p:subTnLst>
                                    <p:audio>
                                      <p:cMediaNode>
                                        <p:cTn display="0" masterRel="sameClick">
                                          <p:stCondLst>
                                            <p:cond evt="begin" delay="0">
                                              <p:tn val="29"/>
                                            </p:cond>
                                          </p:stCondLst>
                                          <p:endCondLst>
                                            <p:cond evt="onStopAudio" delay="0">
                                              <p:tgtEl>
                                                <p:sldTgt/>
                                              </p:tgtEl>
                                            </p:cond>
                                          </p:endCondLst>
                                        </p:cTn>
                                        <p:tgtEl>
                                          <p:sndTgt r:embed="rId2" name="type.wav"/>
                                        </p:tgtEl>
                                      </p:cMediaNode>
                                    </p:audio>
                                  </p:sub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36868">
                                            <p:txEl>
                                              <p:pRg st="2" end="2"/>
                                            </p:txEl>
                                          </p:spTgt>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2" name="type.wav"/>
                                        </p:tgtEl>
                                      </p:cMediaNode>
                                    </p:audio>
                                  </p:sub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36868">
                                            <p:txEl>
                                              <p:pRg st="4" end="4"/>
                                            </p:txEl>
                                          </p:spTgt>
                                        </p:tgtEl>
                                        <p:attrNameLst>
                                          <p:attrName>style.visibility</p:attrName>
                                        </p:attrNameLst>
                                      </p:cBhvr>
                                      <p:to>
                                        <p:strVal val="visible"/>
                                      </p:to>
                                    </p:set>
                                  </p:childTnLst>
                                  <p:subTnLst>
                                    <p:audio>
                                      <p:cMediaNode>
                                        <p:cTn display="0" masterRel="sameClick">
                                          <p:stCondLst>
                                            <p:cond evt="begin" delay="0">
                                              <p:tn val="37"/>
                                            </p:cond>
                                          </p:stCondLst>
                                          <p:endCondLst>
                                            <p:cond evt="onStopAudio" delay="0">
                                              <p:tgtEl>
                                                <p:sldTgt/>
                                              </p:tgtEl>
                                            </p:cond>
                                          </p:endCondLst>
                                        </p:cTn>
                                        <p:tgtEl>
                                          <p:sndTgt r:embed="rId2" name="type.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36868">
                                            <p:txEl>
                                              <p:pRg st="6" end="6"/>
                                            </p:txEl>
                                          </p:spTgt>
                                        </p:tgtEl>
                                        <p:attrNameLst>
                                          <p:attrName>style.visibility</p:attrName>
                                        </p:attrNameLst>
                                      </p:cBhvr>
                                      <p:to>
                                        <p:strVal val="visible"/>
                                      </p:to>
                                    </p:set>
                                  </p:childTnLst>
                                  <p:subTnLst>
                                    <p:audio>
                                      <p:cMediaNode>
                                        <p:cTn display="0" masterRel="sameClick">
                                          <p:stCondLst>
                                            <p:cond evt="begin" delay="0">
                                              <p:tn val="41"/>
                                            </p:cond>
                                          </p:stCondLst>
                                          <p:endCondLst>
                                            <p:cond evt="onStopAudio" delay="0">
                                              <p:tgtEl>
                                                <p:sldTgt/>
                                              </p:tgtEl>
                                            </p:cond>
                                          </p:endCondLst>
                                        </p:cTn>
                                        <p:tgtEl>
                                          <p:sndTgt r:embed="rId2" name="type.wav"/>
                                        </p:tgtEl>
                                      </p:cMediaNode>
                                    </p:audio>
                                  </p:sub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36868">
                                            <p:txEl>
                                              <p:pRg st="8" end="8"/>
                                            </p:txEl>
                                          </p:spTgt>
                                        </p:tgtEl>
                                        <p:attrNameLst>
                                          <p:attrName>style.visibility</p:attrName>
                                        </p:attrNameLst>
                                      </p:cBhvr>
                                      <p:to>
                                        <p:strVal val="visible"/>
                                      </p:to>
                                    </p:set>
                                  </p:childTnLst>
                                  <p:subTnLst>
                                    <p:audio>
                                      <p:cMediaNode>
                                        <p:cTn display="0" masterRel="sameClick">
                                          <p:stCondLst>
                                            <p:cond evt="begin" delay="0">
                                              <p:tn val="45"/>
                                            </p:cond>
                                          </p:stCondLst>
                                          <p:endCondLst>
                                            <p:cond evt="onStopAudio" delay="0">
                                              <p:tgtEl>
                                                <p:sldTgt/>
                                              </p:tgtEl>
                                            </p:cond>
                                          </p:endCondLst>
                                        </p:cTn>
                                        <p:tgtEl>
                                          <p:sndTgt r:embed="rId2" name="type.wav"/>
                                        </p:tgtEl>
                                      </p:cMediaNode>
                                    </p:audio>
                                  </p:sub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36868">
                                            <p:txEl>
                                              <p:pRg st="9" end="9"/>
                                            </p:txEl>
                                          </p:spTgt>
                                        </p:tgtEl>
                                        <p:attrNameLst>
                                          <p:attrName>style.visibility</p:attrName>
                                        </p:attrNameLst>
                                      </p:cBhvr>
                                      <p:to>
                                        <p:strVal val="visible"/>
                                      </p:to>
                                    </p:set>
                                  </p:childTnLst>
                                  <p:subTnLst>
                                    <p:audio>
                                      <p:cMediaNode>
                                        <p:cTn display="0" masterRel="sameClick">
                                          <p:stCondLst>
                                            <p:cond evt="begin" delay="0">
                                              <p:tn val="49"/>
                                            </p:cond>
                                          </p:stCondLst>
                                          <p:endCondLst>
                                            <p:cond evt="onStopAudio" delay="0">
                                              <p:tgtEl>
                                                <p:sldTgt/>
                                              </p:tgtEl>
                                            </p:cond>
                                          </p:endCondLst>
                                        </p:cTn>
                                        <p:tgtEl>
                                          <p:sndTgt r:embed="rId2" name="type.wav"/>
                                        </p:tgtEl>
                                      </p:cMediaNode>
                                    </p:audio>
                                  </p:sub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36869">
                                            <p:bg/>
                                          </p:spTgt>
                                        </p:tgtEl>
                                        <p:attrNameLst>
                                          <p:attrName>style.visibility</p:attrName>
                                        </p:attrNameLst>
                                      </p:cBhvr>
                                      <p:to>
                                        <p:strVal val="visible"/>
                                      </p:to>
                                    </p:set>
                                  </p:childTnLst>
                                  <p:subTnLst>
                                    <p:audio>
                                      <p:cMediaNode>
                                        <p:cTn display="0" masterRel="sameClick">
                                          <p:stCondLst>
                                            <p:cond evt="begin" delay="0">
                                              <p:tn val="53"/>
                                            </p:cond>
                                          </p:stCondLst>
                                          <p:endCondLst>
                                            <p:cond evt="onStopAudio" delay="0">
                                              <p:tgtEl>
                                                <p:sldTgt/>
                                              </p:tgtEl>
                                            </p:cond>
                                          </p:endCondLst>
                                        </p:cTn>
                                        <p:tgtEl>
                                          <p:sndTgt r:embed="rId2" name="type.wav"/>
                                        </p:tgtEl>
                                      </p:cMediaNode>
                                    </p:audio>
                                  </p:sub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499"/>
                                          </p:stCondLst>
                                        </p:cTn>
                                        <p:tgtEl>
                                          <p:spTgt spid="36869">
                                            <p:txEl>
                                              <p:pRg st="0" end="0"/>
                                            </p:txEl>
                                          </p:spTgt>
                                        </p:tgtEl>
                                        <p:attrNameLst>
                                          <p:attrName>style.visibility</p:attrName>
                                        </p:attrNameLst>
                                      </p:cBhvr>
                                      <p:to>
                                        <p:strVal val="visible"/>
                                      </p:to>
                                    </p:set>
                                  </p:childTnLst>
                                  <p:subTnLst>
                                    <p:audio>
                                      <p:cMediaNode>
                                        <p:cTn display="0" masterRel="sameClick">
                                          <p:stCondLst>
                                            <p:cond evt="begin" delay="0">
                                              <p:tn val="57"/>
                                            </p:cond>
                                          </p:stCondLst>
                                          <p:endCondLst>
                                            <p:cond evt="onStopAudio" delay="0">
                                              <p:tgtEl>
                                                <p:sldTgt/>
                                              </p:tgtEl>
                                            </p:cond>
                                          </p:endCondLst>
                                        </p:cTn>
                                        <p:tgtEl>
                                          <p:sndTgt r:embed="rId2" name="type.wav"/>
                                        </p:tgtEl>
                                      </p:cMediaNode>
                                    </p:audio>
                                  </p:sub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grpId="0" nodeType="clickEffect">
                                  <p:stCondLst>
                                    <p:cond delay="0"/>
                                  </p:stCondLst>
                                  <p:childTnLst>
                                    <p:set>
                                      <p:cBhvr>
                                        <p:cTn id="62" dur="1" fill="hold">
                                          <p:stCondLst>
                                            <p:cond delay="499"/>
                                          </p:stCondLst>
                                        </p:cTn>
                                        <p:tgtEl>
                                          <p:spTgt spid="36869">
                                            <p:txEl>
                                              <p:pRg st="2" end="2"/>
                                            </p:txEl>
                                          </p:spTgt>
                                        </p:tgtEl>
                                        <p:attrNameLst>
                                          <p:attrName>style.visibility</p:attrName>
                                        </p:attrNameLst>
                                      </p:cBhvr>
                                      <p:to>
                                        <p:strVal val="visible"/>
                                      </p:to>
                                    </p:set>
                                  </p:childTnLst>
                                  <p:subTnLst>
                                    <p:audio>
                                      <p:cMediaNode>
                                        <p:cTn display="0" masterRel="sameClick">
                                          <p:stCondLst>
                                            <p:cond evt="begin" delay="0">
                                              <p:tn val="61"/>
                                            </p:cond>
                                          </p:stCondLst>
                                          <p:endCondLst>
                                            <p:cond evt="onStopAudio" delay="0">
                                              <p:tgtEl>
                                                <p:sldTgt/>
                                              </p:tgtEl>
                                            </p:cond>
                                          </p:endCondLst>
                                        </p:cTn>
                                        <p:tgtEl>
                                          <p:sndTgt r:embed="rId2" name="type.wav"/>
                                        </p:tgtEl>
                                      </p:cMediaNode>
                                    </p:audio>
                                  </p:sub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grpId="0" nodeType="clickEffect">
                                  <p:stCondLst>
                                    <p:cond delay="0"/>
                                  </p:stCondLst>
                                  <p:childTnLst>
                                    <p:set>
                                      <p:cBhvr>
                                        <p:cTn id="66" dur="1" fill="hold">
                                          <p:stCondLst>
                                            <p:cond delay="499"/>
                                          </p:stCondLst>
                                        </p:cTn>
                                        <p:tgtEl>
                                          <p:spTgt spid="36869">
                                            <p:txEl>
                                              <p:pRg st="4" end="4"/>
                                            </p:txEl>
                                          </p:spTgt>
                                        </p:tgtEl>
                                        <p:attrNameLst>
                                          <p:attrName>style.visibility</p:attrName>
                                        </p:attrNameLst>
                                      </p:cBhvr>
                                      <p:to>
                                        <p:strVal val="visible"/>
                                      </p:to>
                                    </p:set>
                                  </p:childTnLst>
                                  <p:subTnLst>
                                    <p:audio>
                                      <p:cMediaNode>
                                        <p:cTn display="0" masterRel="sameClick">
                                          <p:stCondLst>
                                            <p:cond evt="begin" delay="0">
                                              <p:tn val="65"/>
                                            </p:cond>
                                          </p:stCondLst>
                                          <p:endCondLst>
                                            <p:cond evt="onStopAudio" delay="0">
                                              <p:tgtEl>
                                                <p:sldTgt/>
                                              </p:tgtEl>
                                            </p:cond>
                                          </p:endCondLst>
                                        </p:cTn>
                                        <p:tgtEl>
                                          <p:sndTgt r:embed="rId2" name="type.wav"/>
                                        </p:tgtEl>
                                      </p:cMediaNode>
                                    </p:audio>
                                  </p:subTnLst>
                                </p:cTn>
                              </p:par>
                            </p:childTnLst>
                          </p:cTn>
                        </p:par>
                      </p:childTnLst>
                    </p:cTn>
                  </p:par>
                  <p:par>
                    <p:cTn id="67" fill="hold" nodeType="clickPar">
                      <p:stCondLst>
                        <p:cond delay="indefinite"/>
                      </p:stCondLst>
                      <p:childTnLst>
                        <p:par>
                          <p:cTn id="68" fill="hold" nodeType="withGroup">
                            <p:stCondLst>
                              <p:cond delay="0"/>
                            </p:stCondLst>
                            <p:childTnLst>
                              <p:par>
                                <p:cTn id="69" presetID="1" presetClass="entr" presetSubtype="0" fill="hold" grpId="0" nodeType="clickEffect">
                                  <p:stCondLst>
                                    <p:cond delay="0"/>
                                  </p:stCondLst>
                                  <p:childTnLst>
                                    <p:set>
                                      <p:cBhvr>
                                        <p:cTn id="70" dur="1" fill="hold">
                                          <p:stCondLst>
                                            <p:cond delay="499"/>
                                          </p:stCondLst>
                                        </p:cTn>
                                        <p:tgtEl>
                                          <p:spTgt spid="36869">
                                            <p:txEl>
                                              <p:pRg st="6" end="6"/>
                                            </p:txEl>
                                          </p:spTgt>
                                        </p:tgtEl>
                                        <p:attrNameLst>
                                          <p:attrName>style.visibility</p:attrName>
                                        </p:attrNameLst>
                                      </p:cBhvr>
                                      <p:to>
                                        <p:strVal val="visible"/>
                                      </p:to>
                                    </p:set>
                                  </p:childTnLst>
                                  <p:subTnLst>
                                    <p:audio>
                                      <p:cMediaNode>
                                        <p:cTn display="0" masterRel="sameClick">
                                          <p:stCondLst>
                                            <p:cond evt="begin" delay="0">
                                              <p:tn val="69"/>
                                            </p:cond>
                                          </p:stCondLst>
                                          <p:endCondLst>
                                            <p:cond evt="onStopAudio" delay="0">
                                              <p:tgtEl>
                                                <p:sldTgt/>
                                              </p:tgtEl>
                                            </p:cond>
                                          </p:endCondLst>
                                        </p:cTn>
                                        <p:tgtEl>
                                          <p:sndTgt r:embed="rId2" name="type.wav"/>
                                        </p:tgtEl>
                                      </p:cMediaNode>
                                    </p:audio>
                                  </p:subTnLst>
                                </p:cTn>
                              </p:par>
                            </p:childTnLst>
                          </p:cTn>
                        </p:par>
                      </p:childTnLst>
                    </p:cTn>
                  </p:par>
                  <p:par>
                    <p:cTn id="71" fill="hold" nodeType="clickPar">
                      <p:stCondLst>
                        <p:cond delay="indefinite"/>
                      </p:stCondLst>
                      <p:childTnLst>
                        <p:par>
                          <p:cTn id="72" fill="hold" nodeType="withGroup">
                            <p:stCondLst>
                              <p:cond delay="0"/>
                            </p:stCondLst>
                            <p:childTnLst>
                              <p:par>
                                <p:cTn id="73" presetID="1" presetClass="entr" presetSubtype="0" fill="hold" grpId="0" nodeType="clickEffect">
                                  <p:stCondLst>
                                    <p:cond delay="0"/>
                                  </p:stCondLst>
                                  <p:childTnLst>
                                    <p:set>
                                      <p:cBhvr>
                                        <p:cTn id="74" dur="1" fill="hold">
                                          <p:stCondLst>
                                            <p:cond delay="499"/>
                                          </p:stCondLst>
                                        </p:cTn>
                                        <p:tgtEl>
                                          <p:spTgt spid="36869">
                                            <p:txEl>
                                              <p:pRg st="8" end="8"/>
                                            </p:txEl>
                                          </p:spTgt>
                                        </p:tgtEl>
                                        <p:attrNameLst>
                                          <p:attrName>style.visibility</p:attrName>
                                        </p:attrNameLst>
                                      </p:cBhvr>
                                      <p:to>
                                        <p:strVal val="visible"/>
                                      </p:to>
                                    </p:set>
                                  </p:childTnLst>
                                  <p:subTnLst>
                                    <p:audio>
                                      <p:cMediaNode>
                                        <p:cTn display="0" masterRel="sameClick">
                                          <p:stCondLst>
                                            <p:cond evt="begin" delay="0">
                                              <p:tn val="73"/>
                                            </p:cond>
                                          </p:stCondLst>
                                          <p:endCondLst>
                                            <p:cond evt="onStopAudio" delay="0">
                                              <p:tgtEl>
                                                <p:sldTgt/>
                                              </p:tgtEl>
                                            </p:cond>
                                          </p:endCondLst>
                                        </p:cTn>
                                        <p:tgtEl>
                                          <p:sndTgt r:embed="rId2" name="type.wav"/>
                                        </p:tgtEl>
                                      </p:cMediaNode>
                                    </p:audio>
                                  </p:subTnLst>
                                </p:cTn>
                              </p:par>
                            </p:childTnLst>
                          </p:cTn>
                        </p:par>
                      </p:childTnLst>
                    </p:cTn>
                  </p:par>
                  <p:par>
                    <p:cTn id="75" fill="hold" nodeType="clickPar">
                      <p:stCondLst>
                        <p:cond delay="indefinite"/>
                      </p:stCondLst>
                      <p:childTnLst>
                        <p:par>
                          <p:cTn id="76" fill="hold" nodeType="withGroup">
                            <p:stCondLst>
                              <p:cond delay="0"/>
                            </p:stCondLst>
                            <p:childTnLst>
                              <p:par>
                                <p:cTn id="77" presetID="1" presetClass="entr" presetSubtype="0" fill="hold" grpId="0" nodeType="clickEffect">
                                  <p:stCondLst>
                                    <p:cond delay="0"/>
                                  </p:stCondLst>
                                  <p:childTnLst>
                                    <p:set>
                                      <p:cBhvr>
                                        <p:cTn id="78" dur="1" fill="hold">
                                          <p:stCondLst>
                                            <p:cond delay="499"/>
                                          </p:stCondLst>
                                        </p:cTn>
                                        <p:tgtEl>
                                          <p:spTgt spid="36870">
                                            <p:bg/>
                                          </p:spTgt>
                                        </p:tgtEl>
                                        <p:attrNameLst>
                                          <p:attrName>style.visibility</p:attrName>
                                        </p:attrNameLst>
                                      </p:cBhvr>
                                      <p:to>
                                        <p:strVal val="visible"/>
                                      </p:to>
                                    </p:set>
                                  </p:childTnLst>
                                  <p:subTnLst>
                                    <p:audio>
                                      <p:cMediaNode>
                                        <p:cTn display="0" masterRel="sameClick">
                                          <p:stCondLst>
                                            <p:cond evt="begin" delay="0">
                                              <p:tn val="77"/>
                                            </p:cond>
                                          </p:stCondLst>
                                          <p:endCondLst>
                                            <p:cond evt="onStopAudio" delay="0">
                                              <p:tgtEl>
                                                <p:sldTgt/>
                                              </p:tgtEl>
                                            </p:cond>
                                          </p:endCondLst>
                                        </p:cTn>
                                        <p:tgtEl>
                                          <p:sndTgt r:embed="rId2" name="type.wav"/>
                                        </p:tgtEl>
                                      </p:cMediaNode>
                                    </p:audio>
                                  </p:subTnLst>
                                </p:cTn>
                              </p:par>
                            </p:childTnLst>
                          </p:cTn>
                        </p:par>
                      </p:childTnLst>
                    </p:cTn>
                  </p:par>
                  <p:par>
                    <p:cTn id="79" fill="hold" nodeType="clickPar">
                      <p:stCondLst>
                        <p:cond delay="indefinite"/>
                      </p:stCondLst>
                      <p:childTnLst>
                        <p:par>
                          <p:cTn id="80" fill="hold" nodeType="withGroup">
                            <p:stCondLst>
                              <p:cond delay="0"/>
                            </p:stCondLst>
                            <p:childTnLst>
                              <p:par>
                                <p:cTn id="81" presetID="1" presetClass="entr" presetSubtype="0" fill="hold" grpId="0" nodeType="clickEffect">
                                  <p:stCondLst>
                                    <p:cond delay="0"/>
                                  </p:stCondLst>
                                  <p:childTnLst>
                                    <p:set>
                                      <p:cBhvr>
                                        <p:cTn id="82" dur="1" fill="hold">
                                          <p:stCondLst>
                                            <p:cond delay="499"/>
                                          </p:stCondLst>
                                        </p:cTn>
                                        <p:tgtEl>
                                          <p:spTgt spid="36870">
                                            <p:txEl>
                                              <p:pRg st="0" end="0"/>
                                            </p:txEl>
                                          </p:spTgt>
                                        </p:tgtEl>
                                        <p:attrNameLst>
                                          <p:attrName>style.visibility</p:attrName>
                                        </p:attrNameLst>
                                      </p:cBhvr>
                                      <p:to>
                                        <p:strVal val="visible"/>
                                      </p:to>
                                    </p:set>
                                  </p:childTnLst>
                                  <p:subTnLst>
                                    <p:audio>
                                      <p:cMediaNode>
                                        <p:cTn display="0" masterRel="sameClick">
                                          <p:stCondLst>
                                            <p:cond evt="begin" delay="0">
                                              <p:tn val="81"/>
                                            </p:cond>
                                          </p:stCondLst>
                                          <p:endCondLst>
                                            <p:cond evt="onStopAudio" delay="0">
                                              <p:tgtEl>
                                                <p:sldTgt/>
                                              </p:tgtEl>
                                            </p:cond>
                                          </p:endCondLst>
                                        </p:cTn>
                                        <p:tgtEl>
                                          <p:sndTgt r:embed="rId2" name="type.wav"/>
                                        </p:tgtEl>
                                      </p:cMediaNode>
                                    </p:audio>
                                  </p:subTnLst>
                                </p:cTn>
                              </p:par>
                            </p:childTnLst>
                          </p:cTn>
                        </p:par>
                      </p:childTnLst>
                    </p:cTn>
                  </p:par>
                  <p:par>
                    <p:cTn id="83" fill="hold" nodeType="clickPar">
                      <p:stCondLst>
                        <p:cond delay="indefinite"/>
                      </p:stCondLst>
                      <p:childTnLst>
                        <p:par>
                          <p:cTn id="84" fill="hold" nodeType="withGroup">
                            <p:stCondLst>
                              <p:cond delay="0"/>
                            </p:stCondLst>
                            <p:childTnLst>
                              <p:par>
                                <p:cTn id="85" presetID="1" presetClass="entr" presetSubtype="0" fill="hold" grpId="0" nodeType="clickEffect">
                                  <p:stCondLst>
                                    <p:cond delay="0"/>
                                  </p:stCondLst>
                                  <p:childTnLst>
                                    <p:set>
                                      <p:cBhvr>
                                        <p:cTn id="86" dur="1" fill="hold">
                                          <p:stCondLst>
                                            <p:cond delay="499"/>
                                          </p:stCondLst>
                                        </p:cTn>
                                        <p:tgtEl>
                                          <p:spTgt spid="36870">
                                            <p:txEl>
                                              <p:pRg st="2" end="2"/>
                                            </p:txEl>
                                          </p:spTgt>
                                        </p:tgtEl>
                                        <p:attrNameLst>
                                          <p:attrName>style.visibility</p:attrName>
                                        </p:attrNameLst>
                                      </p:cBhvr>
                                      <p:to>
                                        <p:strVal val="visible"/>
                                      </p:to>
                                    </p:set>
                                  </p:childTnLst>
                                  <p:subTnLst>
                                    <p:audio>
                                      <p:cMediaNode>
                                        <p:cTn display="0" masterRel="sameClick">
                                          <p:stCondLst>
                                            <p:cond evt="begin" delay="0">
                                              <p:tn val="85"/>
                                            </p:cond>
                                          </p:stCondLst>
                                          <p:endCondLst>
                                            <p:cond evt="onStopAudio" delay="0">
                                              <p:tgtEl>
                                                <p:sldTgt/>
                                              </p:tgtEl>
                                            </p:cond>
                                          </p:endCondLst>
                                        </p:cTn>
                                        <p:tgtEl>
                                          <p:sndTgt r:embed="rId2" name="type.wav"/>
                                        </p:tgtEl>
                                      </p:cMediaNode>
                                    </p:audio>
                                  </p:subTnLst>
                                </p:cTn>
                              </p:par>
                            </p:childTnLst>
                          </p:cTn>
                        </p:par>
                      </p:childTnLst>
                    </p:cTn>
                  </p:par>
                  <p:par>
                    <p:cTn id="87" fill="hold" nodeType="clickPar">
                      <p:stCondLst>
                        <p:cond delay="indefinite"/>
                      </p:stCondLst>
                      <p:childTnLst>
                        <p:par>
                          <p:cTn id="88" fill="hold" nodeType="withGroup">
                            <p:stCondLst>
                              <p:cond delay="0"/>
                            </p:stCondLst>
                            <p:childTnLst>
                              <p:par>
                                <p:cTn id="89" presetID="1" presetClass="entr" presetSubtype="0" fill="hold" grpId="0" nodeType="clickEffect">
                                  <p:stCondLst>
                                    <p:cond delay="0"/>
                                  </p:stCondLst>
                                  <p:childTnLst>
                                    <p:set>
                                      <p:cBhvr>
                                        <p:cTn id="90" dur="1" fill="hold">
                                          <p:stCondLst>
                                            <p:cond delay="499"/>
                                          </p:stCondLst>
                                        </p:cTn>
                                        <p:tgtEl>
                                          <p:spTgt spid="36870">
                                            <p:txEl>
                                              <p:pRg st="4" end="4"/>
                                            </p:txEl>
                                          </p:spTgt>
                                        </p:tgtEl>
                                        <p:attrNameLst>
                                          <p:attrName>style.visibility</p:attrName>
                                        </p:attrNameLst>
                                      </p:cBhvr>
                                      <p:to>
                                        <p:strVal val="visible"/>
                                      </p:to>
                                    </p:set>
                                  </p:childTnLst>
                                  <p:subTnLst>
                                    <p:audio>
                                      <p:cMediaNode>
                                        <p:cTn display="0" masterRel="sameClick">
                                          <p:stCondLst>
                                            <p:cond evt="begin" delay="0">
                                              <p:tn val="89"/>
                                            </p:cond>
                                          </p:stCondLst>
                                          <p:endCondLst>
                                            <p:cond evt="onStopAudio" delay="0">
                                              <p:tgtEl>
                                                <p:sldTgt/>
                                              </p:tgtEl>
                                            </p:cond>
                                          </p:endCondLst>
                                        </p:cTn>
                                        <p:tgtEl>
                                          <p:sndTgt r:embed="rId2" name="type.wav"/>
                                        </p:tgtEl>
                                      </p:cMediaNode>
                                    </p:audio>
                                  </p:subTnLst>
                                </p:cTn>
                              </p:par>
                            </p:childTnLst>
                          </p:cTn>
                        </p:par>
                      </p:childTnLst>
                    </p:cTn>
                  </p:par>
                  <p:par>
                    <p:cTn id="91" fill="hold" nodeType="clickPar">
                      <p:stCondLst>
                        <p:cond delay="indefinite"/>
                      </p:stCondLst>
                      <p:childTnLst>
                        <p:par>
                          <p:cTn id="92" fill="hold" nodeType="withGroup">
                            <p:stCondLst>
                              <p:cond delay="0"/>
                            </p:stCondLst>
                            <p:childTnLst>
                              <p:par>
                                <p:cTn id="93" presetID="1" presetClass="entr" presetSubtype="0" fill="hold" grpId="0" nodeType="clickEffect">
                                  <p:stCondLst>
                                    <p:cond delay="0"/>
                                  </p:stCondLst>
                                  <p:childTnLst>
                                    <p:set>
                                      <p:cBhvr>
                                        <p:cTn id="94" dur="1" fill="hold">
                                          <p:stCondLst>
                                            <p:cond delay="499"/>
                                          </p:stCondLst>
                                        </p:cTn>
                                        <p:tgtEl>
                                          <p:spTgt spid="36870">
                                            <p:txEl>
                                              <p:pRg st="5" end="5"/>
                                            </p:txEl>
                                          </p:spTgt>
                                        </p:tgtEl>
                                        <p:attrNameLst>
                                          <p:attrName>style.visibility</p:attrName>
                                        </p:attrNameLst>
                                      </p:cBhvr>
                                      <p:to>
                                        <p:strVal val="visible"/>
                                      </p:to>
                                    </p:set>
                                  </p:childTnLst>
                                  <p:subTnLst>
                                    <p:audio>
                                      <p:cMediaNode>
                                        <p:cTn display="0" masterRel="sameClick">
                                          <p:stCondLst>
                                            <p:cond evt="begin" delay="0">
                                              <p:tn val="93"/>
                                            </p:cond>
                                          </p:stCondLst>
                                          <p:endCondLst>
                                            <p:cond evt="onStopAudio" delay="0">
                                              <p:tgtEl>
                                                <p:sldTgt/>
                                              </p:tgtEl>
                                            </p:cond>
                                          </p:endCondLst>
                                        </p:cTn>
                                        <p:tgtEl>
                                          <p:sndTgt r:embed="rId2" name="type.wav"/>
                                        </p:tgtEl>
                                      </p:cMediaNode>
                                    </p:audio>
                                  </p:subTnLst>
                                </p:cTn>
                              </p:par>
                            </p:childTnLst>
                          </p:cTn>
                        </p:par>
                      </p:childTnLst>
                    </p:cTn>
                  </p:par>
                  <p:par>
                    <p:cTn id="95" fill="hold" nodeType="clickPar">
                      <p:stCondLst>
                        <p:cond delay="indefinite"/>
                      </p:stCondLst>
                      <p:childTnLst>
                        <p:par>
                          <p:cTn id="96" fill="hold" nodeType="withGroup">
                            <p:stCondLst>
                              <p:cond delay="0"/>
                            </p:stCondLst>
                            <p:childTnLst>
                              <p:par>
                                <p:cTn id="97" presetID="1" presetClass="entr" presetSubtype="0" fill="hold" grpId="0" nodeType="clickEffect">
                                  <p:stCondLst>
                                    <p:cond delay="0"/>
                                  </p:stCondLst>
                                  <p:childTnLst>
                                    <p:set>
                                      <p:cBhvr>
                                        <p:cTn id="98" dur="1" fill="hold">
                                          <p:stCondLst>
                                            <p:cond delay="499"/>
                                          </p:stCondLst>
                                        </p:cTn>
                                        <p:tgtEl>
                                          <p:spTgt spid="36870">
                                            <p:txEl>
                                              <p:pRg st="7" end="7"/>
                                            </p:txEl>
                                          </p:spTgt>
                                        </p:tgtEl>
                                        <p:attrNameLst>
                                          <p:attrName>style.visibility</p:attrName>
                                        </p:attrNameLst>
                                      </p:cBhvr>
                                      <p:to>
                                        <p:strVal val="visible"/>
                                      </p:to>
                                    </p:set>
                                  </p:childTnLst>
                                  <p:subTnLst>
                                    <p:audio>
                                      <p:cMediaNode>
                                        <p:cTn display="0" masterRel="sameClick">
                                          <p:stCondLst>
                                            <p:cond evt="begin" delay="0">
                                              <p:tn val="97"/>
                                            </p:cond>
                                          </p:stCondLst>
                                          <p:endCondLst>
                                            <p:cond evt="onStopAudio" delay="0">
                                              <p:tgtEl>
                                                <p:sldTgt/>
                                              </p:tgtEl>
                                            </p:cond>
                                          </p:endCondLst>
                                        </p:cTn>
                                        <p:tgtEl>
                                          <p:sndTgt r:embed="rId2" name="type.wav"/>
                                        </p:tgtEl>
                                      </p:cMediaNode>
                                    </p:audio>
                                  </p:subTnLst>
                                </p:cTn>
                              </p:par>
                            </p:childTnLst>
                          </p:cTn>
                        </p:par>
                      </p:childTnLst>
                    </p:cTn>
                  </p:par>
                  <p:par>
                    <p:cTn id="99" fill="hold" nodeType="clickPar">
                      <p:stCondLst>
                        <p:cond delay="indefinite"/>
                      </p:stCondLst>
                      <p:childTnLst>
                        <p:par>
                          <p:cTn id="100" fill="hold" nodeType="withGroup">
                            <p:stCondLst>
                              <p:cond delay="0"/>
                            </p:stCondLst>
                            <p:childTnLst>
                              <p:par>
                                <p:cTn id="101" presetID="1" presetClass="entr" presetSubtype="0" fill="hold" grpId="0" nodeType="clickEffect">
                                  <p:stCondLst>
                                    <p:cond delay="0"/>
                                  </p:stCondLst>
                                  <p:childTnLst>
                                    <p:set>
                                      <p:cBhvr>
                                        <p:cTn id="102" dur="1" fill="hold">
                                          <p:stCondLst>
                                            <p:cond delay="499"/>
                                          </p:stCondLst>
                                        </p:cTn>
                                        <p:tgtEl>
                                          <p:spTgt spid="36870">
                                            <p:txEl>
                                              <p:pRg st="9" end="9"/>
                                            </p:txEl>
                                          </p:spTgt>
                                        </p:tgtEl>
                                        <p:attrNameLst>
                                          <p:attrName>style.visibility</p:attrName>
                                        </p:attrNameLst>
                                      </p:cBhvr>
                                      <p:to>
                                        <p:strVal val="visible"/>
                                      </p:to>
                                    </p:set>
                                  </p:childTnLst>
                                  <p:subTnLst>
                                    <p:audio>
                                      <p:cMediaNode>
                                        <p:cTn display="0" masterRel="sameClick">
                                          <p:stCondLst>
                                            <p:cond evt="begin" delay="0">
                                              <p:tn val="101"/>
                                            </p:cond>
                                          </p:stCondLst>
                                          <p:endCondLst>
                                            <p:cond evt="onStopAudio" delay="0">
                                              <p:tgtEl>
                                                <p:sldTgt/>
                                              </p:tgtEl>
                                            </p:cond>
                                          </p:endCondLst>
                                        </p:cTn>
                                        <p:tgtEl>
                                          <p:sndTgt r:embed="rId2" name="type.wav"/>
                                        </p:tgtEl>
                                      </p:cMediaNode>
                                    </p:audio>
                                  </p:subTnLst>
                                </p:cTn>
                              </p:par>
                            </p:childTnLst>
                          </p:cTn>
                        </p:par>
                      </p:childTnLst>
                    </p:cTn>
                  </p:par>
                  <p:par>
                    <p:cTn id="103" fill="hold" nodeType="clickPar">
                      <p:stCondLst>
                        <p:cond delay="indefinite"/>
                      </p:stCondLst>
                      <p:childTnLst>
                        <p:par>
                          <p:cTn id="104" fill="hold" nodeType="withGroup">
                            <p:stCondLst>
                              <p:cond delay="0"/>
                            </p:stCondLst>
                            <p:childTnLst>
                              <p:par>
                                <p:cTn id="105" presetID="1" presetClass="entr" presetSubtype="0" fill="hold" grpId="0" nodeType="clickEffect">
                                  <p:stCondLst>
                                    <p:cond delay="0"/>
                                  </p:stCondLst>
                                  <p:childTnLst>
                                    <p:set>
                                      <p:cBhvr>
                                        <p:cTn id="106" dur="1" fill="hold">
                                          <p:stCondLst>
                                            <p:cond delay="499"/>
                                          </p:stCondLst>
                                        </p:cTn>
                                        <p:tgtEl>
                                          <p:spTgt spid="36870">
                                            <p:txEl>
                                              <p:pRg st="10" end="10"/>
                                            </p:txEl>
                                          </p:spTgt>
                                        </p:tgtEl>
                                        <p:attrNameLst>
                                          <p:attrName>style.visibility</p:attrName>
                                        </p:attrNameLst>
                                      </p:cBhvr>
                                      <p:to>
                                        <p:strVal val="visible"/>
                                      </p:to>
                                    </p:set>
                                  </p:childTnLst>
                                  <p:subTnLst>
                                    <p:audio>
                                      <p:cMediaNode>
                                        <p:cTn display="0" masterRel="sameClick">
                                          <p:stCondLst>
                                            <p:cond evt="begin" delay="0">
                                              <p:tn val="105"/>
                                            </p:cond>
                                          </p:stCondLst>
                                          <p:endCondLst>
                                            <p:cond evt="onStopAudio" delay="0">
                                              <p:tgtEl>
                                                <p:sldTgt/>
                                              </p:tgtEl>
                                            </p:cond>
                                          </p:endCondLst>
                                        </p:cTn>
                                        <p:tgtEl>
                                          <p:sndTgt r:embed="rId2" name="type.wav"/>
                                        </p:tgtEl>
                                      </p:cMediaNode>
                                    </p:audio>
                                  </p:subTnLst>
                                </p:cTn>
                              </p:par>
                            </p:childTnLst>
                          </p:cTn>
                        </p:par>
                      </p:childTnLst>
                    </p:cTn>
                  </p:par>
                  <p:par>
                    <p:cTn id="107" fill="hold" nodeType="clickPar">
                      <p:stCondLst>
                        <p:cond delay="indefinite"/>
                      </p:stCondLst>
                      <p:childTnLst>
                        <p:par>
                          <p:cTn id="108" fill="hold" nodeType="withGroup">
                            <p:stCondLst>
                              <p:cond delay="0"/>
                            </p:stCondLst>
                            <p:childTnLst>
                              <p:par>
                                <p:cTn id="109" presetID="1" presetClass="entr" presetSubtype="0" fill="hold" grpId="0" nodeType="clickEffect">
                                  <p:stCondLst>
                                    <p:cond delay="0"/>
                                  </p:stCondLst>
                                  <p:childTnLst>
                                    <p:set>
                                      <p:cBhvr>
                                        <p:cTn id="110" dur="1" fill="hold">
                                          <p:stCondLst>
                                            <p:cond delay="499"/>
                                          </p:stCondLst>
                                        </p:cTn>
                                        <p:tgtEl>
                                          <p:spTgt spid="36870">
                                            <p:txEl>
                                              <p:pRg st="11" end="11"/>
                                            </p:txEl>
                                          </p:spTgt>
                                        </p:tgtEl>
                                        <p:attrNameLst>
                                          <p:attrName>style.visibility</p:attrName>
                                        </p:attrNameLst>
                                      </p:cBhvr>
                                      <p:to>
                                        <p:strVal val="visible"/>
                                      </p:to>
                                    </p:set>
                                  </p:childTnLst>
                                  <p:subTnLst>
                                    <p:audio>
                                      <p:cMediaNode>
                                        <p:cTn display="0" masterRel="sameClick">
                                          <p:stCondLst>
                                            <p:cond evt="begin" delay="0">
                                              <p:tn val="109"/>
                                            </p:cond>
                                          </p:stCondLst>
                                          <p:endCondLst>
                                            <p:cond evt="onStopAudio" delay="0">
                                              <p:tgtEl>
                                                <p:sldTgt/>
                                              </p:tgtEl>
                                            </p:cond>
                                          </p:endCondLst>
                                        </p:cTn>
                                        <p:tgtEl>
                                          <p:sndTgt r:embed="rId2" name="type.wav"/>
                                        </p:tgtEl>
                                      </p:cMediaNode>
                                    </p:audio>
                                  </p:subTnLst>
                                </p:cTn>
                              </p:par>
                            </p:childTnLst>
                          </p:cTn>
                        </p:par>
                      </p:childTnLst>
                    </p:cTn>
                  </p:par>
                  <p:par>
                    <p:cTn id="111" fill="hold" nodeType="clickPar">
                      <p:stCondLst>
                        <p:cond delay="indefinite"/>
                      </p:stCondLst>
                      <p:childTnLst>
                        <p:par>
                          <p:cTn id="112" fill="hold" nodeType="withGroup">
                            <p:stCondLst>
                              <p:cond delay="0"/>
                            </p:stCondLst>
                            <p:childTnLst>
                              <p:par>
                                <p:cTn id="113" presetID="1" presetClass="entr" presetSubtype="0" fill="hold" grpId="0" nodeType="clickEffect">
                                  <p:stCondLst>
                                    <p:cond delay="0"/>
                                  </p:stCondLst>
                                  <p:childTnLst>
                                    <p:set>
                                      <p:cBhvr>
                                        <p:cTn id="114" dur="1" fill="hold">
                                          <p:stCondLst>
                                            <p:cond delay="499"/>
                                          </p:stCondLst>
                                        </p:cTn>
                                        <p:tgtEl>
                                          <p:spTgt spid="36871">
                                            <p:bg/>
                                          </p:spTgt>
                                        </p:tgtEl>
                                        <p:attrNameLst>
                                          <p:attrName>style.visibility</p:attrName>
                                        </p:attrNameLst>
                                      </p:cBhvr>
                                      <p:to>
                                        <p:strVal val="visible"/>
                                      </p:to>
                                    </p:set>
                                  </p:childTnLst>
                                  <p:subTnLst>
                                    <p:audio>
                                      <p:cMediaNode>
                                        <p:cTn display="0" masterRel="sameClick">
                                          <p:stCondLst>
                                            <p:cond evt="begin" delay="0">
                                              <p:tn val="113"/>
                                            </p:cond>
                                          </p:stCondLst>
                                          <p:endCondLst>
                                            <p:cond evt="onStopAudio" delay="0">
                                              <p:tgtEl>
                                                <p:sldTgt/>
                                              </p:tgtEl>
                                            </p:cond>
                                          </p:endCondLst>
                                        </p:cTn>
                                        <p:tgtEl>
                                          <p:sndTgt r:embed="rId2" name="type.wav"/>
                                        </p:tgtEl>
                                      </p:cMediaNode>
                                    </p:audio>
                                  </p:subTnLst>
                                </p:cTn>
                              </p:par>
                            </p:childTnLst>
                          </p:cTn>
                        </p:par>
                      </p:childTnLst>
                    </p:cTn>
                  </p:par>
                  <p:par>
                    <p:cTn id="115" fill="hold" nodeType="clickPar">
                      <p:stCondLst>
                        <p:cond delay="indefinite"/>
                      </p:stCondLst>
                      <p:childTnLst>
                        <p:par>
                          <p:cTn id="116" fill="hold" nodeType="withGroup">
                            <p:stCondLst>
                              <p:cond delay="0"/>
                            </p:stCondLst>
                            <p:childTnLst>
                              <p:par>
                                <p:cTn id="117" presetID="1" presetClass="entr" presetSubtype="0" fill="hold" grpId="0" nodeType="clickEffect">
                                  <p:stCondLst>
                                    <p:cond delay="0"/>
                                  </p:stCondLst>
                                  <p:childTnLst>
                                    <p:set>
                                      <p:cBhvr>
                                        <p:cTn id="118" dur="1" fill="hold">
                                          <p:stCondLst>
                                            <p:cond delay="499"/>
                                          </p:stCondLst>
                                        </p:cTn>
                                        <p:tgtEl>
                                          <p:spTgt spid="36871">
                                            <p:txEl>
                                              <p:pRg st="0" end="0"/>
                                            </p:txEl>
                                          </p:spTgt>
                                        </p:tgtEl>
                                        <p:attrNameLst>
                                          <p:attrName>style.visibility</p:attrName>
                                        </p:attrNameLst>
                                      </p:cBhvr>
                                      <p:to>
                                        <p:strVal val="visible"/>
                                      </p:to>
                                    </p:set>
                                  </p:childTnLst>
                                  <p:subTnLst>
                                    <p:audio>
                                      <p:cMediaNode>
                                        <p:cTn display="0" masterRel="sameClick">
                                          <p:stCondLst>
                                            <p:cond evt="begin" delay="0">
                                              <p:tn val="117"/>
                                            </p:cond>
                                          </p:stCondLst>
                                          <p:endCondLst>
                                            <p:cond evt="onStopAudio" delay="0">
                                              <p:tgtEl>
                                                <p:sldTgt/>
                                              </p:tgtEl>
                                            </p:cond>
                                          </p:endCondLst>
                                        </p:cTn>
                                        <p:tgtEl>
                                          <p:sndTgt r:embed="rId2" name="type.wav"/>
                                        </p:tgtEl>
                                      </p:cMediaNode>
                                    </p:audio>
                                  </p:subTnLst>
                                </p:cTn>
                              </p:par>
                            </p:childTnLst>
                          </p:cTn>
                        </p:par>
                      </p:childTnLst>
                    </p:cTn>
                  </p:par>
                  <p:par>
                    <p:cTn id="119" fill="hold" nodeType="clickPar">
                      <p:stCondLst>
                        <p:cond delay="indefinite"/>
                      </p:stCondLst>
                      <p:childTnLst>
                        <p:par>
                          <p:cTn id="120" fill="hold" nodeType="withGroup">
                            <p:stCondLst>
                              <p:cond delay="0"/>
                            </p:stCondLst>
                            <p:childTnLst>
                              <p:par>
                                <p:cTn id="121" presetID="1" presetClass="entr" presetSubtype="0" fill="hold" grpId="0" nodeType="clickEffect">
                                  <p:stCondLst>
                                    <p:cond delay="0"/>
                                  </p:stCondLst>
                                  <p:childTnLst>
                                    <p:set>
                                      <p:cBhvr>
                                        <p:cTn id="122" dur="1" fill="hold">
                                          <p:stCondLst>
                                            <p:cond delay="499"/>
                                          </p:stCondLst>
                                        </p:cTn>
                                        <p:tgtEl>
                                          <p:spTgt spid="36871">
                                            <p:txEl>
                                              <p:pRg st="2" end="2"/>
                                            </p:txEl>
                                          </p:spTgt>
                                        </p:tgtEl>
                                        <p:attrNameLst>
                                          <p:attrName>style.visibility</p:attrName>
                                        </p:attrNameLst>
                                      </p:cBhvr>
                                      <p:to>
                                        <p:strVal val="visible"/>
                                      </p:to>
                                    </p:set>
                                  </p:childTnLst>
                                  <p:subTnLst>
                                    <p:audio>
                                      <p:cMediaNode>
                                        <p:cTn display="0" masterRel="sameClick">
                                          <p:stCondLst>
                                            <p:cond evt="begin" delay="0">
                                              <p:tn val="121"/>
                                            </p:cond>
                                          </p:stCondLst>
                                          <p:endCondLst>
                                            <p:cond evt="onStopAudio" delay="0">
                                              <p:tgtEl>
                                                <p:sldTgt/>
                                              </p:tgtEl>
                                            </p:cond>
                                          </p:endCondLst>
                                        </p:cTn>
                                        <p:tgtEl>
                                          <p:sndTgt r:embed="rId2" name="type.wav"/>
                                        </p:tgtEl>
                                      </p:cMediaNode>
                                    </p:audio>
                                  </p:subTnLst>
                                </p:cTn>
                              </p:par>
                            </p:childTnLst>
                          </p:cTn>
                        </p:par>
                      </p:childTnLst>
                    </p:cTn>
                  </p:par>
                  <p:par>
                    <p:cTn id="123" fill="hold" nodeType="clickPar">
                      <p:stCondLst>
                        <p:cond delay="indefinite"/>
                      </p:stCondLst>
                      <p:childTnLst>
                        <p:par>
                          <p:cTn id="124" fill="hold" nodeType="withGroup">
                            <p:stCondLst>
                              <p:cond delay="0"/>
                            </p:stCondLst>
                            <p:childTnLst>
                              <p:par>
                                <p:cTn id="125" presetID="1" presetClass="entr" presetSubtype="0" fill="hold" grpId="0" nodeType="clickEffect">
                                  <p:stCondLst>
                                    <p:cond delay="0"/>
                                  </p:stCondLst>
                                  <p:childTnLst>
                                    <p:set>
                                      <p:cBhvr>
                                        <p:cTn id="126" dur="1" fill="hold">
                                          <p:stCondLst>
                                            <p:cond delay="499"/>
                                          </p:stCondLst>
                                        </p:cTn>
                                        <p:tgtEl>
                                          <p:spTgt spid="36871">
                                            <p:txEl>
                                              <p:pRg st="3" end="3"/>
                                            </p:txEl>
                                          </p:spTgt>
                                        </p:tgtEl>
                                        <p:attrNameLst>
                                          <p:attrName>style.visibility</p:attrName>
                                        </p:attrNameLst>
                                      </p:cBhvr>
                                      <p:to>
                                        <p:strVal val="visible"/>
                                      </p:to>
                                    </p:set>
                                  </p:childTnLst>
                                  <p:subTnLst>
                                    <p:audio>
                                      <p:cMediaNode>
                                        <p:cTn display="0" masterRel="sameClick">
                                          <p:stCondLst>
                                            <p:cond evt="begin" delay="0">
                                              <p:tn val="125"/>
                                            </p:cond>
                                          </p:stCondLst>
                                          <p:endCondLst>
                                            <p:cond evt="onStopAudio" delay="0">
                                              <p:tgtEl>
                                                <p:sldTgt/>
                                              </p:tgtEl>
                                            </p:cond>
                                          </p:endCondLst>
                                        </p:cTn>
                                        <p:tgtEl>
                                          <p:sndTgt r:embed="rId2" name="type.wav"/>
                                        </p:tgtEl>
                                      </p:cMediaNode>
                                    </p:audio>
                                  </p:subTnLst>
                                </p:cTn>
                              </p:par>
                            </p:childTnLst>
                          </p:cTn>
                        </p:par>
                      </p:childTnLst>
                    </p:cTn>
                  </p:par>
                  <p:par>
                    <p:cTn id="127" fill="hold" nodeType="clickPar">
                      <p:stCondLst>
                        <p:cond delay="indefinite"/>
                      </p:stCondLst>
                      <p:childTnLst>
                        <p:par>
                          <p:cTn id="128" fill="hold" nodeType="withGroup">
                            <p:stCondLst>
                              <p:cond delay="0"/>
                            </p:stCondLst>
                            <p:childTnLst>
                              <p:par>
                                <p:cTn id="129" presetID="1" presetClass="entr" presetSubtype="0" fill="hold" grpId="0" nodeType="clickEffect">
                                  <p:stCondLst>
                                    <p:cond delay="0"/>
                                  </p:stCondLst>
                                  <p:childTnLst>
                                    <p:set>
                                      <p:cBhvr>
                                        <p:cTn id="130" dur="1" fill="hold">
                                          <p:stCondLst>
                                            <p:cond delay="499"/>
                                          </p:stCondLst>
                                        </p:cTn>
                                        <p:tgtEl>
                                          <p:spTgt spid="36871">
                                            <p:txEl>
                                              <p:pRg st="4" end="4"/>
                                            </p:txEl>
                                          </p:spTgt>
                                        </p:tgtEl>
                                        <p:attrNameLst>
                                          <p:attrName>style.visibility</p:attrName>
                                        </p:attrNameLst>
                                      </p:cBhvr>
                                      <p:to>
                                        <p:strVal val="visible"/>
                                      </p:to>
                                    </p:set>
                                  </p:childTnLst>
                                  <p:subTnLst>
                                    <p:audio>
                                      <p:cMediaNode>
                                        <p:cTn display="0" masterRel="sameClick">
                                          <p:stCondLst>
                                            <p:cond evt="begin" delay="0">
                                              <p:tn val="129"/>
                                            </p:cond>
                                          </p:stCondLst>
                                          <p:endCondLst>
                                            <p:cond evt="onStopAudio" delay="0">
                                              <p:tgtEl>
                                                <p:sldTgt/>
                                              </p:tgtEl>
                                            </p:cond>
                                          </p:endCondLst>
                                        </p:cTn>
                                        <p:tgtEl>
                                          <p:sndTgt r:embed="rId2"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autoUpdateAnimBg="0"/>
      <p:bldP spid="36867" grpId="0" build="p" autoUpdateAnimBg="0"/>
      <p:bldP spid="36868" grpId="0" build="p" animBg="1" autoUpdateAnimBg="0"/>
      <p:bldP spid="36869" grpId="0" build="p" animBg="1" autoUpdateAnimBg="0"/>
      <p:bldP spid="36870" grpId="0" build="p" animBg="1" autoUpdateAnimBg="0"/>
      <p:bldP spid="36871" grpId="0" build="p"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descr="D:\1CORWEB\idols.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381000"/>
            <a:ext cx="7924800" cy="1868488"/>
          </a:xfrm>
          <a:prstGeom prst="rect">
            <a:avLst/>
          </a:prstGeom>
          <a:noFill/>
          <a:extLst>
            <a:ext uri="{909E8E84-426E-40DD-AFC4-6F175D3DCCD1}">
              <a14:hiddenFill xmlns:a14="http://schemas.microsoft.com/office/drawing/2010/main">
                <a:solidFill>
                  <a:srgbClr val="FFFFFF"/>
                </a:solidFill>
              </a14:hiddenFill>
            </a:ext>
          </a:extLst>
        </p:spPr>
      </p:pic>
      <p:sp>
        <p:nvSpPr>
          <p:cNvPr id="37891" name="Text Box 3"/>
          <p:cNvSpPr txBox="1">
            <a:spLocks noChangeArrowheads="1"/>
          </p:cNvSpPr>
          <p:nvPr/>
        </p:nvSpPr>
        <p:spPr bwMode="auto">
          <a:xfrm>
            <a:off x="1431925" y="2274888"/>
            <a:ext cx="7331075" cy="436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95300" indent="-495300">
              <a:defRPr sz="2400">
                <a:solidFill>
                  <a:schemeClr val="tx1"/>
                </a:solidFill>
                <a:latin typeface="Times New Roman" panose="02020603050405020304" pitchFamily="18" charset="0"/>
              </a:defRPr>
            </a:lvl1pPr>
            <a:lvl2pPr marL="952500" indent="-495300">
              <a:defRPr sz="2400">
                <a:solidFill>
                  <a:schemeClr val="tx1"/>
                </a:solidFill>
                <a:latin typeface="Times New Roman" panose="02020603050405020304" pitchFamily="18" charset="0"/>
              </a:defRPr>
            </a:lvl2pPr>
            <a:lvl3pPr marL="1409700" indent="-495300">
              <a:defRPr sz="2400">
                <a:solidFill>
                  <a:schemeClr val="tx1"/>
                </a:solidFill>
                <a:latin typeface="Times New Roman" panose="02020603050405020304" pitchFamily="18" charset="0"/>
              </a:defRPr>
            </a:lvl3pPr>
            <a:lvl4pPr marL="1866900" indent="-495300">
              <a:defRPr sz="2400">
                <a:solidFill>
                  <a:schemeClr val="tx1"/>
                </a:solidFill>
                <a:latin typeface="Times New Roman" panose="02020603050405020304" pitchFamily="18" charset="0"/>
              </a:defRPr>
            </a:lvl4pPr>
            <a:lvl5pPr marL="2324100" indent="-495300">
              <a:defRPr sz="2400">
                <a:solidFill>
                  <a:schemeClr val="tx1"/>
                </a:solidFill>
                <a:latin typeface="Times New Roman" panose="02020603050405020304" pitchFamily="18" charset="0"/>
              </a:defRPr>
            </a:lvl5pPr>
            <a:lvl6pPr marL="2781300" indent="-495300" fontAlgn="base">
              <a:spcBef>
                <a:spcPct val="0"/>
              </a:spcBef>
              <a:spcAft>
                <a:spcPct val="0"/>
              </a:spcAft>
              <a:defRPr sz="2400">
                <a:solidFill>
                  <a:schemeClr val="tx1"/>
                </a:solidFill>
                <a:latin typeface="Times New Roman" panose="02020603050405020304" pitchFamily="18" charset="0"/>
              </a:defRPr>
            </a:lvl6pPr>
            <a:lvl7pPr marL="3238500" indent="-495300" fontAlgn="base">
              <a:spcBef>
                <a:spcPct val="0"/>
              </a:spcBef>
              <a:spcAft>
                <a:spcPct val="0"/>
              </a:spcAft>
              <a:defRPr sz="2400">
                <a:solidFill>
                  <a:schemeClr val="tx1"/>
                </a:solidFill>
                <a:latin typeface="Times New Roman" panose="02020603050405020304" pitchFamily="18" charset="0"/>
              </a:defRPr>
            </a:lvl7pPr>
            <a:lvl8pPr marL="3695700" indent="-495300" fontAlgn="base">
              <a:spcBef>
                <a:spcPct val="0"/>
              </a:spcBef>
              <a:spcAft>
                <a:spcPct val="0"/>
              </a:spcAft>
              <a:defRPr sz="2400">
                <a:solidFill>
                  <a:schemeClr val="tx1"/>
                </a:solidFill>
                <a:latin typeface="Times New Roman" panose="02020603050405020304" pitchFamily="18" charset="0"/>
              </a:defRPr>
            </a:lvl8pPr>
            <a:lvl9pPr marL="4152900" indent="-495300" fontAlgn="base">
              <a:spcBef>
                <a:spcPct val="0"/>
              </a:spcBef>
              <a:spcAft>
                <a:spcPct val="0"/>
              </a:spcAft>
              <a:defRPr sz="2400">
                <a:solidFill>
                  <a:schemeClr val="tx1"/>
                </a:solidFill>
                <a:latin typeface="Times New Roman" panose="02020603050405020304" pitchFamily="18" charset="0"/>
              </a:defRPr>
            </a:lvl9pPr>
          </a:lstStyle>
          <a:p>
            <a:r>
              <a:rPr lang="en-US" altLang="en-US" sz="2800" b="1">
                <a:latin typeface="Arial" panose="020B0604020202020204" pitchFamily="34" charset="0"/>
              </a:rPr>
              <a:t>They were ATTENDING IDOL FEASTS.</a:t>
            </a:r>
          </a:p>
          <a:p>
            <a:r>
              <a:rPr lang="en-US" altLang="en-US" sz="2800" b="1">
                <a:latin typeface="Arial" panose="020B0604020202020204" pitchFamily="34" charset="0"/>
              </a:rPr>
              <a:t>Due to wrong view of CHRISTIAN FREEDOM</a:t>
            </a:r>
          </a:p>
          <a:p>
            <a:r>
              <a:rPr lang="en-US" altLang="en-US" sz="2800" b="1">
                <a:latin typeface="Arial" panose="020B0604020202020204" pitchFamily="34" charset="0"/>
              </a:rPr>
              <a:t>Paul’s Answer:</a:t>
            </a:r>
          </a:p>
          <a:p>
            <a:pPr>
              <a:buFontTx/>
              <a:buAutoNum type="romanLcParenBoth"/>
            </a:pPr>
            <a:r>
              <a:rPr lang="en-US" altLang="en-US" sz="2800" b="1">
                <a:latin typeface="Arial" panose="020B0604020202020204" pitchFamily="34" charset="0"/>
              </a:rPr>
              <a:t>SECTION ONE:</a:t>
            </a:r>
          </a:p>
          <a:p>
            <a:r>
              <a:rPr lang="en-US" altLang="en-US" sz="2800" b="1">
                <a:latin typeface="Arial" panose="020B0604020202020204" pitchFamily="34" charset="0"/>
              </a:rPr>
              <a:t>The Stumbling Block Principle =</a:t>
            </a:r>
          </a:p>
          <a:p>
            <a:r>
              <a:rPr lang="en-US" altLang="en-US" sz="2800" b="1" i="1">
                <a:latin typeface="Arial" panose="020B0604020202020204" pitchFamily="34" charset="0"/>
              </a:rPr>
              <a:t>“As Christians we may be free to do many things but  it is not loving to do these things if they make others stumble and fall in their faith.”</a:t>
            </a:r>
          </a:p>
        </p:txBody>
      </p:sp>
      <p:sp>
        <p:nvSpPr>
          <p:cNvPr id="37892" name="Text Box 4"/>
          <p:cNvSpPr txBox="1">
            <a:spLocks noChangeArrowheads="1"/>
          </p:cNvSpPr>
          <p:nvPr/>
        </p:nvSpPr>
        <p:spPr bwMode="auto">
          <a:xfrm>
            <a:off x="1355725" y="2249488"/>
            <a:ext cx="7559675" cy="52165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t>SECTION TWO:</a:t>
            </a:r>
          </a:p>
          <a:p>
            <a:r>
              <a:rPr lang="en-US" altLang="en-US" sz="2800" b="1"/>
              <a:t>Paul was free to do many thing but he has willingly GIVEN THEM UP for the sake of the Gospel.</a:t>
            </a:r>
          </a:p>
          <a:p>
            <a:endParaRPr lang="en-US" altLang="en-US" sz="2800" b="1"/>
          </a:p>
          <a:p>
            <a:r>
              <a:rPr lang="en-US" altLang="en-US" sz="2800" b="1"/>
              <a:t>Answer to multiple choice:</a:t>
            </a:r>
          </a:p>
          <a:p>
            <a:endParaRPr lang="en-US" altLang="en-US" sz="2800" b="1"/>
          </a:p>
          <a:p>
            <a:r>
              <a:rPr lang="en-US" altLang="en-US" sz="2800" b="1"/>
              <a:t>D – True freedom is being free to be a servant of the Lord and others.</a:t>
            </a:r>
          </a:p>
          <a:p>
            <a:endParaRPr lang="en-US" altLang="en-US" sz="2800" b="1"/>
          </a:p>
          <a:p>
            <a:endParaRPr lang="en-US" altLang="en-US" sz="2800" b="1"/>
          </a:p>
          <a:p>
            <a:endParaRPr lang="en-US" altLang="en-US" sz="2800" b="1"/>
          </a:p>
        </p:txBody>
      </p:sp>
      <p:sp>
        <p:nvSpPr>
          <p:cNvPr id="37893" name="Text Box 5"/>
          <p:cNvSpPr txBox="1">
            <a:spLocks noChangeArrowheads="1"/>
          </p:cNvSpPr>
          <p:nvPr/>
        </p:nvSpPr>
        <p:spPr bwMode="auto">
          <a:xfrm>
            <a:off x="1279525" y="2198688"/>
            <a:ext cx="7483475" cy="472757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t>SECTION THREE: </a:t>
            </a:r>
          </a:p>
          <a:p>
            <a:endParaRPr lang="en-US" altLang="en-US" sz="2800" b="1"/>
          </a:p>
          <a:p>
            <a:r>
              <a:rPr lang="en-US" altLang="en-US" sz="2800" b="1"/>
              <a:t>Paul responds to the Corinthians feeling SECURE in the sacraments.</a:t>
            </a:r>
          </a:p>
          <a:p>
            <a:endParaRPr lang="en-US" altLang="en-US" sz="2800" b="1"/>
          </a:p>
          <a:p>
            <a:r>
              <a:rPr lang="en-US" altLang="en-US" sz="2800" b="1"/>
              <a:t>Celebrating Passover did not protect them from destruction (hence taking communion is not a magical safeguard against illness etc..)</a:t>
            </a:r>
          </a:p>
          <a:p>
            <a:endParaRPr lang="en-US" altLang="en-US" sz="2800" b="1"/>
          </a:p>
          <a:p>
            <a:r>
              <a:rPr lang="en-US" altLang="en-US"/>
              <a:t> </a:t>
            </a:r>
          </a:p>
        </p:txBody>
      </p:sp>
      <p:sp>
        <p:nvSpPr>
          <p:cNvPr id="37894" name="Text Box 6"/>
          <p:cNvSpPr txBox="1">
            <a:spLocks noChangeArrowheads="1"/>
          </p:cNvSpPr>
          <p:nvPr/>
        </p:nvSpPr>
        <p:spPr bwMode="auto">
          <a:xfrm>
            <a:off x="1203325" y="2122488"/>
            <a:ext cx="7635875" cy="692467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t>SECTION FOUR:</a:t>
            </a:r>
          </a:p>
          <a:p>
            <a:endParaRPr lang="en-US" altLang="en-US" sz="2800" b="1"/>
          </a:p>
          <a:p>
            <a:r>
              <a:rPr lang="en-US" altLang="en-US" sz="2800" b="1"/>
              <a:t>The specific problem is: C – it would be fellowshipping with demons if they attended pagan feasts at the Temples.</a:t>
            </a:r>
          </a:p>
          <a:p>
            <a:endParaRPr lang="en-US" altLang="en-US" sz="2800" b="1"/>
          </a:p>
          <a:p>
            <a:r>
              <a:rPr lang="en-US" altLang="en-US" sz="2800" b="1"/>
              <a:t>We can apply this for today: B – Nothing to do with the demonic or any form of worshipping idols.</a:t>
            </a:r>
          </a:p>
          <a:p>
            <a:endParaRPr lang="en-US" altLang="en-US" sz="2800" b="1"/>
          </a:p>
          <a:p>
            <a:endParaRPr lang="en-US" altLang="en-US" sz="2800" b="1"/>
          </a:p>
          <a:p>
            <a:endParaRPr lang="en-US" altLang="en-US" sz="2800" b="1"/>
          </a:p>
          <a:p>
            <a:endParaRPr lang="en-US" altLang="en-US" sz="2800" b="1"/>
          </a:p>
          <a:p>
            <a:endParaRPr lang="en-US" altLang="en-US" sz="2800" b="1"/>
          </a:p>
          <a:p>
            <a:endParaRPr lang="en-US" altLang="en-US" sz="2800" b="1"/>
          </a:p>
          <a:p>
            <a:endParaRPr lang="en-US" altLang="en-US" sz="2800" b="1"/>
          </a:p>
        </p:txBody>
      </p:sp>
      <p:sp>
        <p:nvSpPr>
          <p:cNvPr id="37895" name="Text Box 7"/>
          <p:cNvSpPr txBox="1">
            <a:spLocks noChangeArrowheads="1"/>
          </p:cNvSpPr>
          <p:nvPr/>
        </p:nvSpPr>
        <p:spPr bwMode="auto">
          <a:xfrm>
            <a:off x="1203325" y="2122488"/>
            <a:ext cx="7635875" cy="430053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t>SECTION FIVE:</a:t>
            </a:r>
            <a:r>
              <a:rPr lang="en-US" altLang="en-US"/>
              <a:t> </a:t>
            </a:r>
          </a:p>
          <a:p>
            <a:endParaRPr lang="en-US" altLang="en-US"/>
          </a:p>
          <a:p>
            <a:r>
              <a:rPr lang="en-US" altLang="en-US" sz="2800" b="1"/>
              <a:t>Eating food offered to idols from market place is not wrong because IT IS NOT IN THE CONTEXT OF WORSHIPPING THE IDOL.</a:t>
            </a:r>
          </a:p>
          <a:p>
            <a:endParaRPr lang="en-US" altLang="en-US" sz="2800" b="1"/>
          </a:p>
          <a:p>
            <a:r>
              <a:rPr lang="en-US" altLang="en-US" sz="2800" b="1"/>
              <a:t>It would be wrong if ANOTHER’S CONSIENCE WOULD BE DEFILED (Stumbling Block Principle)</a:t>
            </a:r>
          </a:p>
        </p:txBody>
      </p:sp>
      <p:sp>
        <p:nvSpPr>
          <p:cNvPr id="37896" name="Text Box 8"/>
          <p:cNvSpPr txBox="1">
            <a:spLocks noChangeArrowheads="1"/>
          </p:cNvSpPr>
          <p:nvPr/>
        </p:nvSpPr>
        <p:spPr bwMode="auto">
          <a:xfrm>
            <a:off x="1203325" y="2122488"/>
            <a:ext cx="7254875" cy="490696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r>
              <a:rPr lang="en-US" altLang="en-US" sz="2800" b="1">
                <a:latin typeface="Arial" panose="020B0604020202020204" pitchFamily="34" charset="0"/>
              </a:rPr>
              <a:t>PAUL’S CONCLUSION:</a:t>
            </a:r>
          </a:p>
          <a:p>
            <a:endParaRPr lang="en-US" altLang="en-US" sz="2800" b="1">
              <a:latin typeface="Arial" panose="020B0604020202020204" pitchFamily="34" charset="0"/>
            </a:endParaRPr>
          </a:p>
          <a:p>
            <a:r>
              <a:rPr lang="en-US" altLang="en-US" sz="2800" b="1">
                <a:latin typeface="Arial" panose="020B0604020202020204" pitchFamily="34" charset="0"/>
              </a:rPr>
              <a:t>IMITATE me as I IMITATE Christ.</a:t>
            </a:r>
          </a:p>
          <a:p>
            <a:endParaRPr lang="en-US" altLang="en-US" sz="2800" b="1">
              <a:latin typeface="Arial" panose="020B0604020202020204" pitchFamily="34" charset="0"/>
            </a:endParaRPr>
          </a:p>
          <a:p>
            <a:r>
              <a:rPr lang="en-US" altLang="en-US" b="1">
                <a:latin typeface="Arial" panose="020B0604020202020204" pitchFamily="34" charset="0"/>
              </a:rPr>
              <a:t>PRINCIPLES FOR TRUE CHRISTIAN FREEDOM</a:t>
            </a:r>
          </a:p>
          <a:p>
            <a:endParaRPr lang="en-US" altLang="en-US" b="1">
              <a:latin typeface="Arial" panose="020B0604020202020204" pitchFamily="34" charset="0"/>
            </a:endParaRPr>
          </a:p>
          <a:p>
            <a:pPr>
              <a:buFontTx/>
              <a:buAutoNum type="arabicPeriod"/>
            </a:pPr>
            <a:r>
              <a:rPr lang="en-US" altLang="en-US" b="1">
                <a:latin typeface="Arial" panose="020B0604020202020204" pitchFamily="34" charset="0"/>
              </a:rPr>
              <a:t>Where Bible specifically prohibits don’t do.</a:t>
            </a:r>
          </a:p>
          <a:p>
            <a:pPr>
              <a:buFontTx/>
              <a:buAutoNum type="arabicPeriod"/>
            </a:pPr>
            <a:r>
              <a:rPr lang="en-US" altLang="en-US" b="1">
                <a:latin typeface="Arial" panose="020B0604020202020204" pitchFamily="34" charset="0"/>
              </a:rPr>
              <a:t>Many are matters of indifference.</a:t>
            </a:r>
          </a:p>
          <a:p>
            <a:pPr>
              <a:buFontTx/>
              <a:buAutoNum type="arabicPeriod"/>
            </a:pPr>
            <a:r>
              <a:rPr lang="en-US" altLang="en-US" b="1">
                <a:latin typeface="Arial" panose="020B0604020202020204" pitchFamily="34" charset="0"/>
              </a:rPr>
              <a:t>Principles of LOVE rules.</a:t>
            </a:r>
          </a:p>
          <a:p>
            <a:endParaRPr lang="en-US" altLang="en-US" sz="2800" b="1">
              <a:latin typeface="Arial" panose="020B0604020202020204" pitchFamily="34" charset="0"/>
            </a:endParaRPr>
          </a:p>
          <a:p>
            <a:endParaRPr lang="en-US" altLang="en-US" sz="2800" b="1">
              <a:latin typeface="Arial" panose="020B0604020202020204" pitchFamily="34" charset="0"/>
            </a:endParaRPr>
          </a:p>
          <a:p>
            <a:endParaRPr lang="en-US" altLang="en-US" sz="2800" b="1">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7890"/>
                                        </p:tgtEl>
                                        <p:attrNameLst>
                                          <p:attrName>style.visibility</p:attrName>
                                        </p:attrNameLst>
                                      </p:cBhvr>
                                      <p:to>
                                        <p:strVal val="visible"/>
                                      </p:to>
                                    </p:set>
                                    <p:anim calcmode="lin" valueType="num">
                                      <p:cBhvr additive="base">
                                        <p:cTn id="7" dur="500" fill="hold"/>
                                        <p:tgtEl>
                                          <p:spTgt spid="37890"/>
                                        </p:tgtEl>
                                        <p:attrNameLst>
                                          <p:attrName>ppt_x</p:attrName>
                                        </p:attrNameLst>
                                      </p:cBhvr>
                                      <p:tavLst>
                                        <p:tav tm="0">
                                          <p:val>
                                            <p:strVal val="#ppt_x"/>
                                          </p:val>
                                        </p:tav>
                                        <p:tav tm="100000">
                                          <p:val>
                                            <p:strVal val="#ppt_x"/>
                                          </p:val>
                                        </p:tav>
                                      </p:tavLst>
                                    </p:anim>
                                    <p:anim calcmode="lin" valueType="num">
                                      <p:cBhvr additive="base">
                                        <p:cTn id="8" dur="500" fill="hold"/>
                                        <p:tgtEl>
                                          <p:spTgt spid="37890"/>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37891">
                                            <p:txEl>
                                              <p:pRg st="0" end="0"/>
                                            </p:txEl>
                                          </p:spTgt>
                                        </p:tgtEl>
                                        <p:attrNameLst>
                                          <p:attrName>style.visibility</p:attrName>
                                        </p:attrNameLst>
                                      </p:cBhvr>
                                      <p:to>
                                        <p:strVal val="visible"/>
                                      </p:to>
                                    </p:set>
                                  </p:childTnLst>
                                  <p:subTnLst>
                                    <p:audio>
                                      <p:cMediaNode>
                                        <p:cTn display="0" masterRel="sameClick">
                                          <p:stCondLst>
                                            <p:cond evt="begin" delay="0">
                                              <p:tn val="11"/>
                                            </p:cond>
                                          </p:stCondLst>
                                          <p:endCondLst>
                                            <p:cond evt="onStopAudio" delay="0">
                                              <p:tgtEl>
                                                <p:sldTgt/>
                                              </p:tgtEl>
                                            </p:cond>
                                          </p:endCondLst>
                                        </p:cTn>
                                        <p:tgtEl>
                                          <p:sndTgt r:embed="rId3" name="type.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37891">
                                            <p:txEl>
                                              <p:pRg st="1" end="1"/>
                                            </p:txEl>
                                          </p:spTgt>
                                        </p:tgtEl>
                                        <p:attrNameLst>
                                          <p:attrName>style.visibility</p:attrName>
                                        </p:attrNameLst>
                                      </p:cBhvr>
                                      <p:to>
                                        <p:strVal val="visible"/>
                                      </p:to>
                                    </p:set>
                                  </p:childTnLst>
                                  <p:subTnLst>
                                    <p:audio>
                                      <p:cMediaNode>
                                        <p:cTn display="0" masterRel="sameClick">
                                          <p:stCondLst>
                                            <p:cond evt="begin" delay="0">
                                              <p:tn val="15"/>
                                            </p:cond>
                                          </p:stCondLst>
                                          <p:endCondLst>
                                            <p:cond evt="onStopAudio" delay="0">
                                              <p:tgtEl>
                                                <p:sldTgt/>
                                              </p:tgtEl>
                                            </p:cond>
                                          </p:endCondLst>
                                        </p:cTn>
                                        <p:tgtEl>
                                          <p:sndTgt r:embed="rId3" name="type.wav"/>
                                        </p:tgtEl>
                                      </p:cMediaNode>
                                    </p:audio>
                                  </p:sub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37891">
                                            <p:txEl>
                                              <p:pRg st="2" end="2"/>
                                            </p:txEl>
                                          </p:spTgt>
                                        </p:tgtEl>
                                        <p:attrNameLst>
                                          <p:attrName>style.visibility</p:attrName>
                                        </p:attrNameLst>
                                      </p:cBhvr>
                                      <p:to>
                                        <p:strVal val="visible"/>
                                      </p:to>
                                    </p:set>
                                  </p:childTnLst>
                                  <p:subTnLst>
                                    <p:audio>
                                      <p:cMediaNode>
                                        <p:cTn display="0" masterRel="sameClick">
                                          <p:stCondLst>
                                            <p:cond evt="begin" delay="0">
                                              <p:tn val="19"/>
                                            </p:cond>
                                          </p:stCondLst>
                                          <p:endCondLst>
                                            <p:cond evt="onStopAudio" delay="0">
                                              <p:tgtEl>
                                                <p:sldTgt/>
                                              </p:tgtEl>
                                            </p:cond>
                                          </p:endCondLst>
                                        </p:cTn>
                                        <p:tgtEl>
                                          <p:sndTgt r:embed="rId3" name="type.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37891">
                                            <p:txEl>
                                              <p:pRg st="3" end="3"/>
                                            </p:txEl>
                                          </p:spTgt>
                                        </p:tgtEl>
                                        <p:attrNameLst>
                                          <p:attrName>style.visibility</p:attrName>
                                        </p:attrNameLst>
                                      </p:cBhvr>
                                      <p:to>
                                        <p:strVal val="visible"/>
                                      </p:to>
                                    </p:set>
                                  </p:childTnLst>
                                  <p:subTnLst>
                                    <p:audio>
                                      <p:cMediaNode>
                                        <p:cTn display="0" masterRel="sameClick">
                                          <p:stCondLst>
                                            <p:cond evt="begin" delay="0">
                                              <p:tn val="23"/>
                                            </p:cond>
                                          </p:stCondLst>
                                          <p:endCondLst>
                                            <p:cond evt="onStopAudio" delay="0">
                                              <p:tgtEl>
                                                <p:sldTgt/>
                                              </p:tgtEl>
                                            </p:cond>
                                          </p:endCondLst>
                                        </p:cTn>
                                        <p:tgtEl>
                                          <p:sndTgt r:embed="rId3" name="type.wav"/>
                                        </p:tgtEl>
                                      </p:cMediaNode>
                                    </p:audio>
                                  </p:sub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37891">
                                            <p:txEl>
                                              <p:pRg st="4" end="4"/>
                                            </p:txEl>
                                          </p:spTgt>
                                        </p:tgtEl>
                                        <p:attrNameLst>
                                          <p:attrName>style.visibility</p:attrName>
                                        </p:attrNameLst>
                                      </p:cBhvr>
                                      <p:to>
                                        <p:strVal val="visible"/>
                                      </p:to>
                                    </p:set>
                                  </p:childTnLst>
                                  <p:subTnLst>
                                    <p:audio>
                                      <p:cMediaNode>
                                        <p:cTn display="0" masterRel="sameClick">
                                          <p:stCondLst>
                                            <p:cond evt="begin" delay="0">
                                              <p:tn val="27"/>
                                            </p:cond>
                                          </p:stCondLst>
                                          <p:endCondLst>
                                            <p:cond evt="onStopAudio" delay="0">
                                              <p:tgtEl>
                                                <p:sldTgt/>
                                              </p:tgtEl>
                                            </p:cond>
                                          </p:endCondLst>
                                        </p:cTn>
                                        <p:tgtEl>
                                          <p:sndTgt r:embed="rId3" name="type.wav"/>
                                        </p:tgtEl>
                                      </p:cMediaNode>
                                    </p:audio>
                                  </p:sub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499"/>
                                          </p:stCondLst>
                                        </p:cTn>
                                        <p:tgtEl>
                                          <p:spTgt spid="37891">
                                            <p:txEl>
                                              <p:pRg st="5" end="5"/>
                                            </p:txEl>
                                          </p:spTgt>
                                        </p:tgtEl>
                                        <p:attrNameLst>
                                          <p:attrName>style.visibility</p:attrName>
                                        </p:attrNameLst>
                                      </p:cBhvr>
                                      <p:to>
                                        <p:strVal val="visible"/>
                                      </p:to>
                                    </p:set>
                                  </p:childTnLst>
                                  <p:subTnLst>
                                    <p:audio>
                                      <p:cMediaNode>
                                        <p:cTn display="0" masterRel="sameClick">
                                          <p:stCondLst>
                                            <p:cond evt="begin" delay="0">
                                              <p:tn val="31"/>
                                            </p:cond>
                                          </p:stCondLst>
                                          <p:endCondLst>
                                            <p:cond evt="onStopAudio" delay="0">
                                              <p:tgtEl>
                                                <p:sldTgt/>
                                              </p:tgtEl>
                                            </p:cond>
                                          </p:endCondLst>
                                        </p:cTn>
                                        <p:tgtEl>
                                          <p:sndTgt r:embed="rId3" name="type.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499"/>
                                          </p:stCondLst>
                                        </p:cTn>
                                        <p:tgtEl>
                                          <p:spTgt spid="37892">
                                            <p:bg/>
                                          </p:spTgt>
                                        </p:tgtEl>
                                        <p:attrNameLst>
                                          <p:attrName>style.visibility</p:attrName>
                                        </p:attrNameLst>
                                      </p:cBhvr>
                                      <p:to>
                                        <p:strVal val="visible"/>
                                      </p:to>
                                    </p:set>
                                  </p:childTnLst>
                                  <p:subTnLst>
                                    <p:audio>
                                      <p:cMediaNode>
                                        <p:cTn display="0" masterRel="sameClick">
                                          <p:stCondLst>
                                            <p:cond evt="begin" delay="0">
                                              <p:tn val="35"/>
                                            </p:cond>
                                          </p:stCondLst>
                                          <p:endCondLst>
                                            <p:cond evt="onStopAudio" delay="0">
                                              <p:tgtEl>
                                                <p:sldTgt/>
                                              </p:tgtEl>
                                            </p:cond>
                                          </p:endCondLst>
                                        </p:cTn>
                                        <p:tgtEl>
                                          <p:sndTgt r:embed="rId3" name="type.wav"/>
                                        </p:tgtEl>
                                      </p:cMediaNode>
                                    </p:audio>
                                  </p:sub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499"/>
                                          </p:stCondLst>
                                        </p:cTn>
                                        <p:tgtEl>
                                          <p:spTgt spid="37892">
                                            <p:txEl>
                                              <p:pRg st="0" end="0"/>
                                            </p:txEl>
                                          </p:spTgt>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3" name="type.wav"/>
                                        </p:tgtEl>
                                      </p:cMediaNode>
                                    </p:audio>
                                  </p:sub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499"/>
                                          </p:stCondLst>
                                        </p:cTn>
                                        <p:tgtEl>
                                          <p:spTgt spid="37892">
                                            <p:txEl>
                                              <p:pRg st="1" end="1"/>
                                            </p:txEl>
                                          </p:spTgt>
                                        </p:tgtEl>
                                        <p:attrNameLst>
                                          <p:attrName>style.visibility</p:attrName>
                                        </p:attrNameLst>
                                      </p:cBhvr>
                                      <p:to>
                                        <p:strVal val="visible"/>
                                      </p:to>
                                    </p:set>
                                  </p:childTnLst>
                                  <p:subTnLst>
                                    <p:audio>
                                      <p:cMediaNode>
                                        <p:cTn display="0" masterRel="sameClick">
                                          <p:stCondLst>
                                            <p:cond evt="begin" delay="0">
                                              <p:tn val="43"/>
                                            </p:cond>
                                          </p:stCondLst>
                                          <p:endCondLst>
                                            <p:cond evt="onStopAudio" delay="0">
                                              <p:tgtEl>
                                                <p:sldTgt/>
                                              </p:tgtEl>
                                            </p:cond>
                                          </p:endCondLst>
                                        </p:cTn>
                                        <p:tgtEl>
                                          <p:sndTgt r:embed="rId3" name="type.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grpId="0" nodeType="clickEffect">
                                  <p:stCondLst>
                                    <p:cond delay="0"/>
                                  </p:stCondLst>
                                  <p:childTnLst>
                                    <p:set>
                                      <p:cBhvr>
                                        <p:cTn id="48" dur="1" fill="hold">
                                          <p:stCondLst>
                                            <p:cond delay="499"/>
                                          </p:stCondLst>
                                        </p:cTn>
                                        <p:tgtEl>
                                          <p:spTgt spid="37892">
                                            <p:txEl>
                                              <p:pRg st="3" end="3"/>
                                            </p:txEl>
                                          </p:spTgt>
                                        </p:tgtEl>
                                        <p:attrNameLst>
                                          <p:attrName>style.visibility</p:attrName>
                                        </p:attrNameLst>
                                      </p:cBhvr>
                                      <p:to>
                                        <p:strVal val="visible"/>
                                      </p:to>
                                    </p:set>
                                  </p:childTnLst>
                                  <p:subTnLst>
                                    <p:audio>
                                      <p:cMediaNode>
                                        <p:cTn display="0" masterRel="sameClick">
                                          <p:stCondLst>
                                            <p:cond evt="begin" delay="0">
                                              <p:tn val="47"/>
                                            </p:cond>
                                          </p:stCondLst>
                                          <p:endCondLst>
                                            <p:cond evt="onStopAudio" delay="0">
                                              <p:tgtEl>
                                                <p:sldTgt/>
                                              </p:tgtEl>
                                            </p:cond>
                                          </p:endCondLst>
                                        </p:cTn>
                                        <p:tgtEl>
                                          <p:sndTgt r:embed="rId3" name="type.wav"/>
                                        </p:tgtEl>
                                      </p:cMediaNode>
                                    </p:audio>
                                  </p:sub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grpId="0" nodeType="clickEffect">
                                  <p:stCondLst>
                                    <p:cond delay="0"/>
                                  </p:stCondLst>
                                  <p:childTnLst>
                                    <p:set>
                                      <p:cBhvr>
                                        <p:cTn id="52" dur="1" fill="hold">
                                          <p:stCondLst>
                                            <p:cond delay="499"/>
                                          </p:stCondLst>
                                        </p:cTn>
                                        <p:tgtEl>
                                          <p:spTgt spid="37892">
                                            <p:txEl>
                                              <p:pRg st="5" end="5"/>
                                            </p:txEl>
                                          </p:spTgt>
                                        </p:tgtEl>
                                        <p:attrNameLst>
                                          <p:attrName>style.visibility</p:attrName>
                                        </p:attrNameLst>
                                      </p:cBhvr>
                                      <p:to>
                                        <p:strVal val="visible"/>
                                      </p:to>
                                    </p:set>
                                  </p:childTnLst>
                                  <p:subTnLst>
                                    <p:audio>
                                      <p:cMediaNode>
                                        <p:cTn display="0" masterRel="sameClick">
                                          <p:stCondLst>
                                            <p:cond evt="begin" delay="0">
                                              <p:tn val="51"/>
                                            </p:cond>
                                          </p:stCondLst>
                                          <p:endCondLst>
                                            <p:cond evt="onStopAudio" delay="0">
                                              <p:tgtEl>
                                                <p:sldTgt/>
                                              </p:tgtEl>
                                            </p:cond>
                                          </p:endCondLst>
                                        </p:cTn>
                                        <p:tgtEl>
                                          <p:sndTgt r:embed="rId3" name="type.wav"/>
                                        </p:tgtEl>
                                      </p:cMediaNode>
                                    </p:audio>
                                  </p:sub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grpId="0" nodeType="clickEffect">
                                  <p:stCondLst>
                                    <p:cond delay="0"/>
                                  </p:stCondLst>
                                  <p:childTnLst>
                                    <p:set>
                                      <p:cBhvr>
                                        <p:cTn id="56" dur="1" fill="hold">
                                          <p:stCondLst>
                                            <p:cond delay="499"/>
                                          </p:stCondLst>
                                        </p:cTn>
                                        <p:tgtEl>
                                          <p:spTgt spid="37893">
                                            <p:bg/>
                                          </p:spTgt>
                                        </p:tgtEl>
                                        <p:attrNameLst>
                                          <p:attrName>style.visibility</p:attrName>
                                        </p:attrNameLst>
                                      </p:cBhvr>
                                      <p:to>
                                        <p:strVal val="visible"/>
                                      </p:to>
                                    </p:set>
                                  </p:childTnLst>
                                  <p:subTnLst>
                                    <p:audio>
                                      <p:cMediaNode>
                                        <p:cTn display="0" masterRel="sameClick">
                                          <p:stCondLst>
                                            <p:cond evt="begin" delay="0">
                                              <p:tn val="55"/>
                                            </p:cond>
                                          </p:stCondLst>
                                          <p:endCondLst>
                                            <p:cond evt="onStopAudio" delay="0">
                                              <p:tgtEl>
                                                <p:sldTgt/>
                                              </p:tgtEl>
                                            </p:cond>
                                          </p:endCondLst>
                                        </p:cTn>
                                        <p:tgtEl>
                                          <p:sndTgt r:embed="rId3" name="type.wav"/>
                                        </p:tgtEl>
                                      </p:cMediaNode>
                                    </p:audio>
                                  </p:subTnLst>
                                </p:cTn>
                              </p:par>
                            </p:childTnLst>
                          </p:cTn>
                        </p:par>
                      </p:childTnLst>
                    </p:cTn>
                  </p:par>
                  <p:par>
                    <p:cTn id="57" fill="hold" nodeType="clickPar">
                      <p:stCondLst>
                        <p:cond delay="indefinite"/>
                      </p:stCondLst>
                      <p:childTnLst>
                        <p:par>
                          <p:cTn id="58" fill="hold" nodeType="withGroup">
                            <p:stCondLst>
                              <p:cond delay="0"/>
                            </p:stCondLst>
                            <p:childTnLst>
                              <p:par>
                                <p:cTn id="59" presetID="1" presetClass="entr" presetSubtype="0" fill="hold" grpId="0" nodeType="clickEffect">
                                  <p:stCondLst>
                                    <p:cond delay="0"/>
                                  </p:stCondLst>
                                  <p:childTnLst>
                                    <p:set>
                                      <p:cBhvr>
                                        <p:cTn id="60" dur="1" fill="hold">
                                          <p:stCondLst>
                                            <p:cond delay="499"/>
                                          </p:stCondLst>
                                        </p:cTn>
                                        <p:tgtEl>
                                          <p:spTgt spid="37893">
                                            <p:txEl>
                                              <p:pRg st="0" end="0"/>
                                            </p:txEl>
                                          </p:spTgt>
                                        </p:tgtEl>
                                        <p:attrNameLst>
                                          <p:attrName>style.visibility</p:attrName>
                                        </p:attrNameLst>
                                      </p:cBhvr>
                                      <p:to>
                                        <p:strVal val="visible"/>
                                      </p:to>
                                    </p:set>
                                  </p:childTnLst>
                                  <p:subTnLst>
                                    <p:audio>
                                      <p:cMediaNode>
                                        <p:cTn display="0" masterRel="sameClick">
                                          <p:stCondLst>
                                            <p:cond evt="begin" delay="0">
                                              <p:tn val="59"/>
                                            </p:cond>
                                          </p:stCondLst>
                                          <p:endCondLst>
                                            <p:cond evt="onStopAudio" delay="0">
                                              <p:tgtEl>
                                                <p:sldTgt/>
                                              </p:tgtEl>
                                            </p:cond>
                                          </p:endCondLst>
                                        </p:cTn>
                                        <p:tgtEl>
                                          <p:sndTgt r:embed="rId3" name="type.wav"/>
                                        </p:tgtEl>
                                      </p:cMediaNode>
                                    </p:audio>
                                  </p:subTnLst>
                                </p:cTn>
                              </p:par>
                            </p:childTnLst>
                          </p:cTn>
                        </p:par>
                      </p:childTnLst>
                    </p:cTn>
                  </p:par>
                  <p:par>
                    <p:cTn id="61" fill="hold" nodeType="clickPar">
                      <p:stCondLst>
                        <p:cond delay="indefinite"/>
                      </p:stCondLst>
                      <p:childTnLst>
                        <p:par>
                          <p:cTn id="62" fill="hold" nodeType="withGroup">
                            <p:stCondLst>
                              <p:cond delay="0"/>
                            </p:stCondLst>
                            <p:childTnLst>
                              <p:par>
                                <p:cTn id="63" presetID="1" presetClass="entr" presetSubtype="0" fill="hold" grpId="0" nodeType="clickEffect">
                                  <p:stCondLst>
                                    <p:cond delay="0"/>
                                  </p:stCondLst>
                                  <p:childTnLst>
                                    <p:set>
                                      <p:cBhvr>
                                        <p:cTn id="64" dur="1" fill="hold">
                                          <p:stCondLst>
                                            <p:cond delay="499"/>
                                          </p:stCondLst>
                                        </p:cTn>
                                        <p:tgtEl>
                                          <p:spTgt spid="37893">
                                            <p:txEl>
                                              <p:pRg st="2" end="2"/>
                                            </p:txEl>
                                          </p:spTgt>
                                        </p:tgtEl>
                                        <p:attrNameLst>
                                          <p:attrName>style.visibility</p:attrName>
                                        </p:attrNameLst>
                                      </p:cBhvr>
                                      <p:to>
                                        <p:strVal val="visible"/>
                                      </p:to>
                                    </p:set>
                                  </p:childTnLst>
                                  <p:subTnLst>
                                    <p:audio>
                                      <p:cMediaNode>
                                        <p:cTn display="0" masterRel="sameClick">
                                          <p:stCondLst>
                                            <p:cond evt="begin" delay="0">
                                              <p:tn val="63"/>
                                            </p:cond>
                                          </p:stCondLst>
                                          <p:endCondLst>
                                            <p:cond evt="onStopAudio" delay="0">
                                              <p:tgtEl>
                                                <p:sldTgt/>
                                              </p:tgtEl>
                                            </p:cond>
                                          </p:endCondLst>
                                        </p:cTn>
                                        <p:tgtEl>
                                          <p:sndTgt r:embed="rId3" name="type.wav"/>
                                        </p:tgtEl>
                                      </p:cMediaNode>
                                    </p:audio>
                                  </p:subTnLst>
                                </p:cTn>
                              </p:par>
                            </p:childTnLst>
                          </p:cTn>
                        </p:par>
                      </p:childTnLst>
                    </p:cTn>
                  </p:par>
                  <p:par>
                    <p:cTn id="65" fill="hold" nodeType="clickPar">
                      <p:stCondLst>
                        <p:cond delay="indefinite"/>
                      </p:stCondLst>
                      <p:childTnLst>
                        <p:par>
                          <p:cTn id="66" fill="hold" nodeType="withGroup">
                            <p:stCondLst>
                              <p:cond delay="0"/>
                            </p:stCondLst>
                            <p:childTnLst>
                              <p:par>
                                <p:cTn id="67" presetID="1" presetClass="entr" presetSubtype="0" fill="hold" grpId="0" nodeType="clickEffect">
                                  <p:stCondLst>
                                    <p:cond delay="0"/>
                                  </p:stCondLst>
                                  <p:childTnLst>
                                    <p:set>
                                      <p:cBhvr>
                                        <p:cTn id="68" dur="1" fill="hold">
                                          <p:stCondLst>
                                            <p:cond delay="499"/>
                                          </p:stCondLst>
                                        </p:cTn>
                                        <p:tgtEl>
                                          <p:spTgt spid="37893">
                                            <p:txEl>
                                              <p:pRg st="4" end="4"/>
                                            </p:txEl>
                                          </p:spTgt>
                                        </p:tgtEl>
                                        <p:attrNameLst>
                                          <p:attrName>style.visibility</p:attrName>
                                        </p:attrNameLst>
                                      </p:cBhvr>
                                      <p:to>
                                        <p:strVal val="visible"/>
                                      </p:to>
                                    </p:set>
                                  </p:childTnLst>
                                  <p:subTnLst>
                                    <p:audio>
                                      <p:cMediaNode>
                                        <p:cTn display="0" masterRel="sameClick">
                                          <p:stCondLst>
                                            <p:cond evt="begin" delay="0">
                                              <p:tn val="67"/>
                                            </p:cond>
                                          </p:stCondLst>
                                          <p:endCondLst>
                                            <p:cond evt="onStopAudio" delay="0">
                                              <p:tgtEl>
                                                <p:sldTgt/>
                                              </p:tgtEl>
                                            </p:cond>
                                          </p:endCondLst>
                                        </p:cTn>
                                        <p:tgtEl>
                                          <p:sndTgt r:embed="rId3" name="type.wav"/>
                                        </p:tgtEl>
                                      </p:cMediaNode>
                                    </p:audio>
                                  </p:subTnLst>
                                </p:cTn>
                              </p:par>
                            </p:childTnLst>
                          </p:cTn>
                        </p:par>
                      </p:childTnLst>
                    </p:cTn>
                  </p:par>
                  <p:par>
                    <p:cTn id="69" fill="hold" nodeType="clickPar">
                      <p:stCondLst>
                        <p:cond delay="indefinite"/>
                      </p:stCondLst>
                      <p:childTnLst>
                        <p:par>
                          <p:cTn id="70" fill="hold" nodeType="withGroup">
                            <p:stCondLst>
                              <p:cond delay="0"/>
                            </p:stCondLst>
                            <p:childTnLst>
                              <p:par>
                                <p:cTn id="71" presetID="1" presetClass="entr" presetSubtype="0" fill="hold" grpId="0" nodeType="clickEffect">
                                  <p:stCondLst>
                                    <p:cond delay="0"/>
                                  </p:stCondLst>
                                  <p:childTnLst>
                                    <p:set>
                                      <p:cBhvr>
                                        <p:cTn id="72" dur="1" fill="hold">
                                          <p:stCondLst>
                                            <p:cond delay="499"/>
                                          </p:stCondLst>
                                        </p:cTn>
                                        <p:tgtEl>
                                          <p:spTgt spid="37893">
                                            <p:txEl>
                                              <p:pRg st="6" end="6"/>
                                            </p:txEl>
                                          </p:spTgt>
                                        </p:tgtEl>
                                        <p:attrNameLst>
                                          <p:attrName>style.visibility</p:attrName>
                                        </p:attrNameLst>
                                      </p:cBhvr>
                                      <p:to>
                                        <p:strVal val="visible"/>
                                      </p:to>
                                    </p:set>
                                  </p:childTnLst>
                                  <p:subTnLst>
                                    <p:audio>
                                      <p:cMediaNode>
                                        <p:cTn display="0" masterRel="sameClick">
                                          <p:stCondLst>
                                            <p:cond evt="begin" delay="0">
                                              <p:tn val="71"/>
                                            </p:cond>
                                          </p:stCondLst>
                                          <p:endCondLst>
                                            <p:cond evt="onStopAudio" delay="0">
                                              <p:tgtEl>
                                                <p:sldTgt/>
                                              </p:tgtEl>
                                            </p:cond>
                                          </p:endCondLst>
                                        </p:cTn>
                                        <p:tgtEl>
                                          <p:sndTgt r:embed="rId3" name="type.wav"/>
                                        </p:tgtEl>
                                      </p:cMediaNode>
                                    </p:audio>
                                  </p:subTnLst>
                                </p:cTn>
                              </p:par>
                            </p:childTnLst>
                          </p:cTn>
                        </p:par>
                      </p:childTnLst>
                    </p:cTn>
                  </p:par>
                  <p:par>
                    <p:cTn id="73" fill="hold" nodeType="clickPar">
                      <p:stCondLst>
                        <p:cond delay="indefinite"/>
                      </p:stCondLst>
                      <p:childTnLst>
                        <p:par>
                          <p:cTn id="74" fill="hold" nodeType="withGroup">
                            <p:stCondLst>
                              <p:cond delay="0"/>
                            </p:stCondLst>
                            <p:childTnLst>
                              <p:par>
                                <p:cTn id="75" presetID="1" presetClass="entr" presetSubtype="0" fill="hold" grpId="0" nodeType="clickEffect">
                                  <p:stCondLst>
                                    <p:cond delay="0"/>
                                  </p:stCondLst>
                                  <p:childTnLst>
                                    <p:set>
                                      <p:cBhvr>
                                        <p:cTn id="76" dur="1" fill="hold">
                                          <p:stCondLst>
                                            <p:cond delay="499"/>
                                          </p:stCondLst>
                                        </p:cTn>
                                        <p:tgtEl>
                                          <p:spTgt spid="37894">
                                            <p:bg/>
                                          </p:spTgt>
                                        </p:tgtEl>
                                        <p:attrNameLst>
                                          <p:attrName>style.visibility</p:attrName>
                                        </p:attrNameLst>
                                      </p:cBhvr>
                                      <p:to>
                                        <p:strVal val="visible"/>
                                      </p:to>
                                    </p:set>
                                  </p:childTnLst>
                                  <p:subTnLst>
                                    <p:audio>
                                      <p:cMediaNode>
                                        <p:cTn display="0" masterRel="sameClick">
                                          <p:stCondLst>
                                            <p:cond evt="begin" delay="0">
                                              <p:tn val="75"/>
                                            </p:cond>
                                          </p:stCondLst>
                                          <p:endCondLst>
                                            <p:cond evt="onStopAudio" delay="0">
                                              <p:tgtEl>
                                                <p:sldTgt/>
                                              </p:tgtEl>
                                            </p:cond>
                                          </p:endCondLst>
                                        </p:cTn>
                                        <p:tgtEl>
                                          <p:sndTgt r:embed="rId3" name="type.wav"/>
                                        </p:tgtEl>
                                      </p:cMediaNode>
                                    </p:audio>
                                  </p:subTnLst>
                                </p:cTn>
                              </p:par>
                            </p:childTnLst>
                          </p:cTn>
                        </p:par>
                      </p:childTnLst>
                    </p:cTn>
                  </p:par>
                  <p:par>
                    <p:cTn id="77" fill="hold" nodeType="clickPar">
                      <p:stCondLst>
                        <p:cond delay="indefinite"/>
                      </p:stCondLst>
                      <p:childTnLst>
                        <p:par>
                          <p:cTn id="78" fill="hold" nodeType="withGroup">
                            <p:stCondLst>
                              <p:cond delay="0"/>
                            </p:stCondLst>
                            <p:childTnLst>
                              <p:par>
                                <p:cTn id="79" presetID="1" presetClass="entr" presetSubtype="0" fill="hold" grpId="0" nodeType="clickEffect">
                                  <p:stCondLst>
                                    <p:cond delay="0"/>
                                  </p:stCondLst>
                                  <p:childTnLst>
                                    <p:set>
                                      <p:cBhvr>
                                        <p:cTn id="80" dur="1" fill="hold">
                                          <p:stCondLst>
                                            <p:cond delay="499"/>
                                          </p:stCondLst>
                                        </p:cTn>
                                        <p:tgtEl>
                                          <p:spTgt spid="37894">
                                            <p:txEl>
                                              <p:pRg st="0" end="0"/>
                                            </p:txEl>
                                          </p:spTgt>
                                        </p:tgtEl>
                                        <p:attrNameLst>
                                          <p:attrName>style.visibility</p:attrName>
                                        </p:attrNameLst>
                                      </p:cBhvr>
                                      <p:to>
                                        <p:strVal val="visible"/>
                                      </p:to>
                                    </p:set>
                                  </p:childTnLst>
                                  <p:subTnLst>
                                    <p:audio>
                                      <p:cMediaNode>
                                        <p:cTn display="0" masterRel="sameClick">
                                          <p:stCondLst>
                                            <p:cond evt="begin" delay="0">
                                              <p:tn val="79"/>
                                            </p:cond>
                                          </p:stCondLst>
                                          <p:endCondLst>
                                            <p:cond evt="onStopAudio" delay="0">
                                              <p:tgtEl>
                                                <p:sldTgt/>
                                              </p:tgtEl>
                                            </p:cond>
                                          </p:endCondLst>
                                        </p:cTn>
                                        <p:tgtEl>
                                          <p:sndTgt r:embed="rId3" name="type.wav"/>
                                        </p:tgtEl>
                                      </p:cMediaNode>
                                    </p:audio>
                                  </p:subTnLst>
                                </p:cTn>
                              </p:par>
                            </p:childTnLst>
                          </p:cTn>
                        </p:par>
                      </p:childTnLst>
                    </p:cTn>
                  </p:par>
                  <p:par>
                    <p:cTn id="81" fill="hold" nodeType="clickPar">
                      <p:stCondLst>
                        <p:cond delay="indefinite"/>
                      </p:stCondLst>
                      <p:childTnLst>
                        <p:par>
                          <p:cTn id="82" fill="hold" nodeType="withGroup">
                            <p:stCondLst>
                              <p:cond delay="0"/>
                            </p:stCondLst>
                            <p:childTnLst>
                              <p:par>
                                <p:cTn id="83" presetID="1" presetClass="entr" presetSubtype="0" fill="hold" grpId="0" nodeType="clickEffect">
                                  <p:stCondLst>
                                    <p:cond delay="0"/>
                                  </p:stCondLst>
                                  <p:childTnLst>
                                    <p:set>
                                      <p:cBhvr>
                                        <p:cTn id="84" dur="1" fill="hold">
                                          <p:stCondLst>
                                            <p:cond delay="499"/>
                                          </p:stCondLst>
                                        </p:cTn>
                                        <p:tgtEl>
                                          <p:spTgt spid="37894">
                                            <p:txEl>
                                              <p:pRg st="2" end="2"/>
                                            </p:txEl>
                                          </p:spTgt>
                                        </p:tgtEl>
                                        <p:attrNameLst>
                                          <p:attrName>style.visibility</p:attrName>
                                        </p:attrNameLst>
                                      </p:cBhvr>
                                      <p:to>
                                        <p:strVal val="visible"/>
                                      </p:to>
                                    </p:set>
                                  </p:childTnLst>
                                  <p:subTnLst>
                                    <p:audio>
                                      <p:cMediaNode>
                                        <p:cTn display="0" masterRel="sameClick">
                                          <p:stCondLst>
                                            <p:cond evt="begin" delay="0">
                                              <p:tn val="83"/>
                                            </p:cond>
                                          </p:stCondLst>
                                          <p:endCondLst>
                                            <p:cond evt="onStopAudio" delay="0">
                                              <p:tgtEl>
                                                <p:sldTgt/>
                                              </p:tgtEl>
                                            </p:cond>
                                          </p:endCondLst>
                                        </p:cTn>
                                        <p:tgtEl>
                                          <p:sndTgt r:embed="rId3" name="type.wav"/>
                                        </p:tgtEl>
                                      </p:cMediaNode>
                                    </p:audio>
                                  </p:subTnLst>
                                </p:cTn>
                              </p:par>
                            </p:childTnLst>
                          </p:cTn>
                        </p:par>
                      </p:childTnLst>
                    </p:cTn>
                  </p:par>
                  <p:par>
                    <p:cTn id="85" fill="hold" nodeType="clickPar">
                      <p:stCondLst>
                        <p:cond delay="indefinite"/>
                      </p:stCondLst>
                      <p:childTnLst>
                        <p:par>
                          <p:cTn id="86" fill="hold" nodeType="withGroup">
                            <p:stCondLst>
                              <p:cond delay="0"/>
                            </p:stCondLst>
                            <p:childTnLst>
                              <p:par>
                                <p:cTn id="87" presetID="1" presetClass="entr" presetSubtype="0" fill="hold" grpId="0" nodeType="clickEffect">
                                  <p:stCondLst>
                                    <p:cond delay="0"/>
                                  </p:stCondLst>
                                  <p:childTnLst>
                                    <p:set>
                                      <p:cBhvr>
                                        <p:cTn id="88" dur="1" fill="hold">
                                          <p:stCondLst>
                                            <p:cond delay="499"/>
                                          </p:stCondLst>
                                        </p:cTn>
                                        <p:tgtEl>
                                          <p:spTgt spid="37894">
                                            <p:txEl>
                                              <p:pRg st="4" end="4"/>
                                            </p:txEl>
                                          </p:spTgt>
                                        </p:tgtEl>
                                        <p:attrNameLst>
                                          <p:attrName>style.visibility</p:attrName>
                                        </p:attrNameLst>
                                      </p:cBhvr>
                                      <p:to>
                                        <p:strVal val="visible"/>
                                      </p:to>
                                    </p:set>
                                  </p:childTnLst>
                                  <p:subTnLst>
                                    <p:audio>
                                      <p:cMediaNode>
                                        <p:cTn display="0" masterRel="sameClick">
                                          <p:stCondLst>
                                            <p:cond evt="begin" delay="0">
                                              <p:tn val="87"/>
                                            </p:cond>
                                          </p:stCondLst>
                                          <p:endCondLst>
                                            <p:cond evt="onStopAudio" delay="0">
                                              <p:tgtEl>
                                                <p:sldTgt/>
                                              </p:tgtEl>
                                            </p:cond>
                                          </p:endCondLst>
                                        </p:cTn>
                                        <p:tgtEl>
                                          <p:sndTgt r:embed="rId3" name="type.wav"/>
                                        </p:tgtEl>
                                      </p:cMediaNode>
                                    </p:audio>
                                  </p:subTnLst>
                                </p:cTn>
                              </p:par>
                            </p:childTnLst>
                          </p:cTn>
                        </p:par>
                      </p:childTnLst>
                    </p:cTn>
                  </p:par>
                  <p:par>
                    <p:cTn id="89" fill="hold" nodeType="clickPar">
                      <p:stCondLst>
                        <p:cond delay="indefinite"/>
                      </p:stCondLst>
                      <p:childTnLst>
                        <p:par>
                          <p:cTn id="90" fill="hold" nodeType="withGroup">
                            <p:stCondLst>
                              <p:cond delay="0"/>
                            </p:stCondLst>
                            <p:childTnLst>
                              <p:par>
                                <p:cTn id="91" presetID="1" presetClass="entr" presetSubtype="0" fill="hold" grpId="0" nodeType="clickEffect">
                                  <p:stCondLst>
                                    <p:cond delay="0"/>
                                  </p:stCondLst>
                                  <p:childTnLst>
                                    <p:set>
                                      <p:cBhvr>
                                        <p:cTn id="92" dur="1" fill="hold">
                                          <p:stCondLst>
                                            <p:cond delay="499"/>
                                          </p:stCondLst>
                                        </p:cTn>
                                        <p:tgtEl>
                                          <p:spTgt spid="37895">
                                            <p:bg/>
                                          </p:spTgt>
                                        </p:tgtEl>
                                        <p:attrNameLst>
                                          <p:attrName>style.visibility</p:attrName>
                                        </p:attrNameLst>
                                      </p:cBhvr>
                                      <p:to>
                                        <p:strVal val="visible"/>
                                      </p:to>
                                    </p:set>
                                  </p:childTnLst>
                                  <p:subTnLst>
                                    <p:audio>
                                      <p:cMediaNode>
                                        <p:cTn display="0" masterRel="sameClick">
                                          <p:stCondLst>
                                            <p:cond evt="begin" delay="0">
                                              <p:tn val="91"/>
                                            </p:cond>
                                          </p:stCondLst>
                                          <p:endCondLst>
                                            <p:cond evt="onStopAudio" delay="0">
                                              <p:tgtEl>
                                                <p:sldTgt/>
                                              </p:tgtEl>
                                            </p:cond>
                                          </p:endCondLst>
                                        </p:cTn>
                                        <p:tgtEl>
                                          <p:sndTgt r:embed="rId3" name="type.wav"/>
                                        </p:tgtEl>
                                      </p:cMediaNode>
                                    </p:audio>
                                  </p:subTnLst>
                                </p:cTn>
                              </p:par>
                            </p:childTnLst>
                          </p:cTn>
                        </p:par>
                      </p:childTnLst>
                    </p:cTn>
                  </p:par>
                  <p:par>
                    <p:cTn id="93" fill="hold" nodeType="clickPar">
                      <p:stCondLst>
                        <p:cond delay="indefinite"/>
                      </p:stCondLst>
                      <p:childTnLst>
                        <p:par>
                          <p:cTn id="94" fill="hold" nodeType="withGroup">
                            <p:stCondLst>
                              <p:cond delay="0"/>
                            </p:stCondLst>
                            <p:childTnLst>
                              <p:par>
                                <p:cTn id="95" presetID="1" presetClass="entr" presetSubtype="0" fill="hold" grpId="0" nodeType="clickEffect">
                                  <p:stCondLst>
                                    <p:cond delay="0"/>
                                  </p:stCondLst>
                                  <p:childTnLst>
                                    <p:set>
                                      <p:cBhvr>
                                        <p:cTn id="96" dur="1" fill="hold">
                                          <p:stCondLst>
                                            <p:cond delay="499"/>
                                          </p:stCondLst>
                                        </p:cTn>
                                        <p:tgtEl>
                                          <p:spTgt spid="37895">
                                            <p:txEl>
                                              <p:pRg st="0" end="0"/>
                                            </p:txEl>
                                          </p:spTgt>
                                        </p:tgtEl>
                                        <p:attrNameLst>
                                          <p:attrName>style.visibility</p:attrName>
                                        </p:attrNameLst>
                                      </p:cBhvr>
                                      <p:to>
                                        <p:strVal val="visible"/>
                                      </p:to>
                                    </p:set>
                                  </p:childTnLst>
                                  <p:subTnLst>
                                    <p:audio>
                                      <p:cMediaNode>
                                        <p:cTn display="0" masterRel="sameClick">
                                          <p:stCondLst>
                                            <p:cond evt="begin" delay="0">
                                              <p:tn val="95"/>
                                            </p:cond>
                                          </p:stCondLst>
                                          <p:endCondLst>
                                            <p:cond evt="onStopAudio" delay="0">
                                              <p:tgtEl>
                                                <p:sldTgt/>
                                              </p:tgtEl>
                                            </p:cond>
                                          </p:endCondLst>
                                        </p:cTn>
                                        <p:tgtEl>
                                          <p:sndTgt r:embed="rId3" name="type.wav"/>
                                        </p:tgtEl>
                                      </p:cMediaNode>
                                    </p:audio>
                                  </p:subTnLst>
                                </p:cTn>
                              </p:par>
                            </p:childTnLst>
                          </p:cTn>
                        </p:par>
                      </p:childTnLst>
                    </p:cTn>
                  </p:par>
                  <p:par>
                    <p:cTn id="97" fill="hold" nodeType="clickPar">
                      <p:stCondLst>
                        <p:cond delay="indefinite"/>
                      </p:stCondLst>
                      <p:childTnLst>
                        <p:par>
                          <p:cTn id="98" fill="hold" nodeType="withGroup">
                            <p:stCondLst>
                              <p:cond delay="0"/>
                            </p:stCondLst>
                            <p:childTnLst>
                              <p:par>
                                <p:cTn id="99" presetID="1" presetClass="entr" presetSubtype="0" fill="hold" grpId="0" nodeType="clickEffect">
                                  <p:stCondLst>
                                    <p:cond delay="0"/>
                                  </p:stCondLst>
                                  <p:childTnLst>
                                    <p:set>
                                      <p:cBhvr>
                                        <p:cTn id="100" dur="1" fill="hold">
                                          <p:stCondLst>
                                            <p:cond delay="499"/>
                                          </p:stCondLst>
                                        </p:cTn>
                                        <p:tgtEl>
                                          <p:spTgt spid="37895">
                                            <p:txEl>
                                              <p:pRg st="2" end="2"/>
                                            </p:txEl>
                                          </p:spTgt>
                                        </p:tgtEl>
                                        <p:attrNameLst>
                                          <p:attrName>style.visibility</p:attrName>
                                        </p:attrNameLst>
                                      </p:cBhvr>
                                      <p:to>
                                        <p:strVal val="visible"/>
                                      </p:to>
                                    </p:set>
                                  </p:childTnLst>
                                  <p:subTnLst>
                                    <p:audio>
                                      <p:cMediaNode>
                                        <p:cTn display="0" masterRel="sameClick">
                                          <p:stCondLst>
                                            <p:cond evt="begin" delay="0">
                                              <p:tn val="99"/>
                                            </p:cond>
                                          </p:stCondLst>
                                          <p:endCondLst>
                                            <p:cond evt="onStopAudio" delay="0">
                                              <p:tgtEl>
                                                <p:sldTgt/>
                                              </p:tgtEl>
                                            </p:cond>
                                          </p:endCondLst>
                                        </p:cTn>
                                        <p:tgtEl>
                                          <p:sndTgt r:embed="rId3" name="type.wav"/>
                                        </p:tgtEl>
                                      </p:cMediaNode>
                                    </p:audio>
                                  </p:subTnLst>
                                </p:cTn>
                              </p:par>
                            </p:childTnLst>
                          </p:cTn>
                        </p:par>
                      </p:childTnLst>
                    </p:cTn>
                  </p:par>
                  <p:par>
                    <p:cTn id="101" fill="hold" nodeType="clickPar">
                      <p:stCondLst>
                        <p:cond delay="indefinite"/>
                      </p:stCondLst>
                      <p:childTnLst>
                        <p:par>
                          <p:cTn id="102" fill="hold" nodeType="withGroup">
                            <p:stCondLst>
                              <p:cond delay="0"/>
                            </p:stCondLst>
                            <p:childTnLst>
                              <p:par>
                                <p:cTn id="103" presetID="1" presetClass="entr" presetSubtype="0" fill="hold" grpId="0" nodeType="clickEffect">
                                  <p:stCondLst>
                                    <p:cond delay="0"/>
                                  </p:stCondLst>
                                  <p:childTnLst>
                                    <p:set>
                                      <p:cBhvr>
                                        <p:cTn id="104" dur="1" fill="hold">
                                          <p:stCondLst>
                                            <p:cond delay="499"/>
                                          </p:stCondLst>
                                        </p:cTn>
                                        <p:tgtEl>
                                          <p:spTgt spid="37895">
                                            <p:txEl>
                                              <p:pRg st="4" end="4"/>
                                            </p:txEl>
                                          </p:spTgt>
                                        </p:tgtEl>
                                        <p:attrNameLst>
                                          <p:attrName>style.visibility</p:attrName>
                                        </p:attrNameLst>
                                      </p:cBhvr>
                                      <p:to>
                                        <p:strVal val="visible"/>
                                      </p:to>
                                    </p:set>
                                  </p:childTnLst>
                                  <p:subTnLst>
                                    <p:audio>
                                      <p:cMediaNode>
                                        <p:cTn display="0" masterRel="sameClick">
                                          <p:stCondLst>
                                            <p:cond evt="begin" delay="0">
                                              <p:tn val="103"/>
                                            </p:cond>
                                          </p:stCondLst>
                                          <p:endCondLst>
                                            <p:cond evt="onStopAudio" delay="0">
                                              <p:tgtEl>
                                                <p:sldTgt/>
                                              </p:tgtEl>
                                            </p:cond>
                                          </p:endCondLst>
                                        </p:cTn>
                                        <p:tgtEl>
                                          <p:sndTgt r:embed="rId3" name="type.wav"/>
                                        </p:tgtEl>
                                      </p:cMediaNode>
                                    </p:audio>
                                  </p:subTnLst>
                                </p:cTn>
                              </p:par>
                            </p:childTnLst>
                          </p:cTn>
                        </p:par>
                      </p:childTnLst>
                    </p:cTn>
                  </p:par>
                  <p:par>
                    <p:cTn id="105" fill="hold" nodeType="clickPar">
                      <p:stCondLst>
                        <p:cond delay="indefinite"/>
                      </p:stCondLst>
                      <p:childTnLst>
                        <p:par>
                          <p:cTn id="106" fill="hold" nodeType="withGroup">
                            <p:stCondLst>
                              <p:cond delay="0"/>
                            </p:stCondLst>
                            <p:childTnLst>
                              <p:par>
                                <p:cTn id="107" presetID="1" presetClass="entr" presetSubtype="0" fill="hold" grpId="0" nodeType="clickEffect">
                                  <p:stCondLst>
                                    <p:cond delay="0"/>
                                  </p:stCondLst>
                                  <p:childTnLst>
                                    <p:set>
                                      <p:cBhvr>
                                        <p:cTn id="108" dur="1" fill="hold">
                                          <p:stCondLst>
                                            <p:cond delay="499"/>
                                          </p:stCondLst>
                                        </p:cTn>
                                        <p:tgtEl>
                                          <p:spTgt spid="37896">
                                            <p:bg/>
                                          </p:spTgt>
                                        </p:tgtEl>
                                        <p:attrNameLst>
                                          <p:attrName>style.visibility</p:attrName>
                                        </p:attrNameLst>
                                      </p:cBhvr>
                                      <p:to>
                                        <p:strVal val="visible"/>
                                      </p:to>
                                    </p:set>
                                  </p:childTnLst>
                                  <p:subTnLst>
                                    <p:audio>
                                      <p:cMediaNode>
                                        <p:cTn display="0" masterRel="sameClick">
                                          <p:stCondLst>
                                            <p:cond evt="begin" delay="0">
                                              <p:tn val="107"/>
                                            </p:cond>
                                          </p:stCondLst>
                                          <p:endCondLst>
                                            <p:cond evt="onStopAudio" delay="0">
                                              <p:tgtEl>
                                                <p:sldTgt/>
                                              </p:tgtEl>
                                            </p:cond>
                                          </p:endCondLst>
                                        </p:cTn>
                                        <p:tgtEl>
                                          <p:sndTgt r:embed="rId3" name="type.wav"/>
                                        </p:tgtEl>
                                      </p:cMediaNode>
                                    </p:audio>
                                  </p:subTnLst>
                                </p:cTn>
                              </p:par>
                            </p:childTnLst>
                          </p:cTn>
                        </p:par>
                      </p:childTnLst>
                    </p:cTn>
                  </p:par>
                  <p:par>
                    <p:cTn id="109" fill="hold" nodeType="clickPar">
                      <p:stCondLst>
                        <p:cond delay="indefinite"/>
                      </p:stCondLst>
                      <p:childTnLst>
                        <p:par>
                          <p:cTn id="110" fill="hold" nodeType="withGroup">
                            <p:stCondLst>
                              <p:cond delay="0"/>
                            </p:stCondLst>
                            <p:childTnLst>
                              <p:par>
                                <p:cTn id="111" presetID="1" presetClass="entr" presetSubtype="0" fill="hold" grpId="0" nodeType="clickEffect">
                                  <p:stCondLst>
                                    <p:cond delay="0"/>
                                  </p:stCondLst>
                                  <p:childTnLst>
                                    <p:set>
                                      <p:cBhvr>
                                        <p:cTn id="112" dur="1" fill="hold">
                                          <p:stCondLst>
                                            <p:cond delay="499"/>
                                          </p:stCondLst>
                                        </p:cTn>
                                        <p:tgtEl>
                                          <p:spTgt spid="37896">
                                            <p:txEl>
                                              <p:pRg st="0" end="0"/>
                                            </p:txEl>
                                          </p:spTgt>
                                        </p:tgtEl>
                                        <p:attrNameLst>
                                          <p:attrName>style.visibility</p:attrName>
                                        </p:attrNameLst>
                                      </p:cBhvr>
                                      <p:to>
                                        <p:strVal val="visible"/>
                                      </p:to>
                                    </p:set>
                                  </p:childTnLst>
                                  <p:subTnLst>
                                    <p:audio>
                                      <p:cMediaNode>
                                        <p:cTn display="0" masterRel="sameClick">
                                          <p:stCondLst>
                                            <p:cond evt="begin" delay="0">
                                              <p:tn val="111"/>
                                            </p:cond>
                                          </p:stCondLst>
                                          <p:endCondLst>
                                            <p:cond evt="onStopAudio" delay="0">
                                              <p:tgtEl>
                                                <p:sldTgt/>
                                              </p:tgtEl>
                                            </p:cond>
                                          </p:endCondLst>
                                        </p:cTn>
                                        <p:tgtEl>
                                          <p:sndTgt r:embed="rId3" name="type.wav"/>
                                        </p:tgtEl>
                                      </p:cMediaNode>
                                    </p:audio>
                                  </p:subTnLst>
                                </p:cTn>
                              </p:par>
                            </p:childTnLst>
                          </p:cTn>
                        </p:par>
                      </p:childTnLst>
                    </p:cTn>
                  </p:par>
                  <p:par>
                    <p:cTn id="113" fill="hold" nodeType="clickPar">
                      <p:stCondLst>
                        <p:cond delay="indefinite"/>
                      </p:stCondLst>
                      <p:childTnLst>
                        <p:par>
                          <p:cTn id="114" fill="hold" nodeType="withGroup">
                            <p:stCondLst>
                              <p:cond delay="0"/>
                            </p:stCondLst>
                            <p:childTnLst>
                              <p:par>
                                <p:cTn id="115" presetID="1" presetClass="entr" presetSubtype="0" fill="hold" grpId="0" nodeType="clickEffect">
                                  <p:stCondLst>
                                    <p:cond delay="0"/>
                                  </p:stCondLst>
                                  <p:childTnLst>
                                    <p:set>
                                      <p:cBhvr>
                                        <p:cTn id="116" dur="1" fill="hold">
                                          <p:stCondLst>
                                            <p:cond delay="499"/>
                                          </p:stCondLst>
                                        </p:cTn>
                                        <p:tgtEl>
                                          <p:spTgt spid="37896">
                                            <p:txEl>
                                              <p:pRg st="2" end="2"/>
                                            </p:txEl>
                                          </p:spTgt>
                                        </p:tgtEl>
                                        <p:attrNameLst>
                                          <p:attrName>style.visibility</p:attrName>
                                        </p:attrNameLst>
                                      </p:cBhvr>
                                      <p:to>
                                        <p:strVal val="visible"/>
                                      </p:to>
                                    </p:set>
                                  </p:childTnLst>
                                  <p:subTnLst>
                                    <p:audio>
                                      <p:cMediaNode>
                                        <p:cTn display="0" masterRel="sameClick">
                                          <p:stCondLst>
                                            <p:cond evt="begin" delay="0">
                                              <p:tn val="115"/>
                                            </p:cond>
                                          </p:stCondLst>
                                          <p:endCondLst>
                                            <p:cond evt="onStopAudio" delay="0">
                                              <p:tgtEl>
                                                <p:sldTgt/>
                                              </p:tgtEl>
                                            </p:cond>
                                          </p:endCondLst>
                                        </p:cTn>
                                        <p:tgtEl>
                                          <p:sndTgt r:embed="rId3" name="type.wav"/>
                                        </p:tgtEl>
                                      </p:cMediaNode>
                                    </p:audio>
                                  </p:subTnLst>
                                </p:cTn>
                              </p:par>
                            </p:childTnLst>
                          </p:cTn>
                        </p:par>
                      </p:childTnLst>
                    </p:cTn>
                  </p:par>
                  <p:par>
                    <p:cTn id="117" fill="hold" nodeType="clickPar">
                      <p:stCondLst>
                        <p:cond delay="indefinite"/>
                      </p:stCondLst>
                      <p:childTnLst>
                        <p:par>
                          <p:cTn id="118" fill="hold" nodeType="withGroup">
                            <p:stCondLst>
                              <p:cond delay="0"/>
                            </p:stCondLst>
                            <p:childTnLst>
                              <p:par>
                                <p:cTn id="119" presetID="1" presetClass="entr" presetSubtype="0" fill="hold" grpId="0" nodeType="clickEffect">
                                  <p:stCondLst>
                                    <p:cond delay="0"/>
                                  </p:stCondLst>
                                  <p:childTnLst>
                                    <p:set>
                                      <p:cBhvr>
                                        <p:cTn id="120" dur="1" fill="hold">
                                          <p:stCondLst>
                                            <p:cond delay="499"/>
                                          </p:stCondLst>
                                        </p:cTn>
                                        <p:tgtEl>
                                          <p:spTgt spid="37896">
                                            <p:txEl>
                                              <p:pRg st="4" end="4"/>
                                            </p:txEl>
                                          </p:spTgt>
                                        </p:tgtEl>
                                        <p:attrNameLst>
                                          <p:attrName>style.visibility</p:attrName>
                                        </p:attrNameLst>
                                      </p:cBhvr>
                                      <p:to>
                                        <p:strVal val="visible"/>
                                      </p:to>
                                    </p:set>
                                  </p:childTnLst>
                                  <p:subTnLst>
                                    <p:audio>
                                      <p:cMediaNode>
                                        <p:cTn display="0" masterRel="sameClick">
                                          <p:stCondLst>
                                            <p:cond evt="begin" delay="0">
                                              <p:tn val="119"/>
                                            </p:cond>
                                          </p:stCondLst>
                                          <p:endCondLst>
                                            <p:cond evt="onStopAudio" delay="0">
                                              <p:tgtEl>
                                                <p:sldTgt/>
                                              </p:tgtEl>
                                            </p:cond>
                                          </p:endCondLst>
                                        </p:cTn>
                                        <p:tgtEl>
                                          <p:sndTgt r:embed="rId3" name="type.wav"/>
                                        </p:tgtEl>
                                      </p:cMediaNode>
                                    </p:audio>
                                  </p:subTnLst>
                                </p:cTn>
                              </p:par>
                            </p:childTnLst>
                          </p:cTn>
                        </p:par>
                      </p:childTnLst>
                    </p:cTn>
                  </p:par>
                  <p:par>
                    <p:cTn id="121" fill="hold" nodeType="clickPar">
                      <p:stCondLst>
                        <p:cond delay="indefinite"/>
                      </p:stCondLst>
                      <p:childTnLst>
                        <p:par>
                          <p:cTn id="122" fill="hold" nodeType="withGroup">
                            <p:stCondLst>
                              <p:cond delay="0"/>
                            </p:stCondLst>
                            <p:childTnLst>
                              <p:par>
                                <p:cTn id="123" presetID="1" presetClass="entr" presetSubtype="0" fill="hold" grpId="0" nodeType="clickEffect">
                                  <p:stCondLst>
                                    <p:cond delay="0"/>
                                  </p:stCondLst>
                                  <p:childTnLst>
                                    <p:set>
                                      <p:cBhvr>
                                        <p:cTn id="124" dur="1" fill="hold">
                                          <p:stCondLst>
                                            <p:cond delay="499"/>
                                          </p:stCondLst>
                                        </p:cTn>
                                        <p:tgtEl>
                                          <p:spTgt spid="37896">
                                            <p:txEl>
                                              <p:pRg st="6" end="6"/>
                                            </p:txEl>
                                          </p:spTgt>
                                        </p:tgtEl>
                                        <p:attrNameLst>
                                          <p:attrName>style.visibility</p:attrName>
                                        </p:attrNameLst>
                                      </p:cBhvr>
                                      <p:to>
                                        <p:strVal val="visible"/>
                                      </p:to>
                                    </p:set>
                                  </p:childTnLst>
                                  <p:subTnLst>
                                    <p:audio>
                                      <p:cMediaNode>
                                        <p:cTn display="0" masterRel="sameClick">
                                          <p:stCondLst>
                                            <p:cond evt="begin" delay="0">
                                              <p:tn val="123"/>
                                            </p:cond>
                                          </p:stCondLst>
                                          <p:endCondLst>
                                            <p:cond evt="onStopAudio" delay="0">
                                              <p:tgtEl>
                                                <p:sldTgt/>
                                              </p:tgtEl>
                                            </p:cond>
                                          </p:endCondLst>
                                        </p:cTn>
                                        <p:tgtEl>
                                          <p:sndTgt r:embed="rId3" name="type.wav"/>
                                        </p:tgtEl>
                                      </p:cMediaNode>
                                    </p:audio>
                                  </p:subTnLst>
                                </p:cTn>
                              </p:par>
                            </p:childTnLst>
                          </p:cTn>
                        </p:par>
                      </p:childTnLst>
                    </p:cTn>
                  </p:par>
                  <p:par>
                    <p:cTn id="125" fill="hold" nodeType="clickPar">
                      <p:stCondLst>
                        <p:cond delay="indefinite"/>
                      </p:stCondLst>
                      <p:childTnLst>
                        <p:par>
                          <p:cTn id="126" fill="hold" nodeType="withGroup">
                            <p:stCondLst>
                              <p:cond delay="0"/>
                            </p:stCondLst>
                            <p:childTnLst>
                              <p:par>
                                <p:cTn id="127" presetID="1" presetClass="entr" presetSubtype="0" fill="hold" grpId="0" nodeType="clickEffect">
                                  <p:stCondLst>
                                    <p:cond delay="0"/>
                                  </p:stCondLst>
                                  <p:childTnLst>
                                    <p:set>
                                      <p:cBhvr>
                                        <p:cTn id="128" dur="1" fill="hold">
                                          <p:stCondLst>
                                            <p:cond delay="499"/>
                                          </p:stCondLst>
                                        </p:cTn>
                                        <p:tgtEl>
                                          <p:spTgt spid="37896">
                                            <p:txEl>
                                              <p:pRg st="7" end="7"/>
                                            </p:txEl>
                                          </p:spTgt>
                                        </p:tgtEl>
                                        <p:attrNameLst>
                                          <p:attrName>style.visibility</p:attrName>
                                        </p:attrNameLst>
                                      </p:cBhvr>
                                      <p:to>
                                        <p:strVal val="visible"/>
                                      </p:to>
                                    </p:set>
                                  </p:childTnLst>
                                  <p:subTnLst>
                                    <p:audio>
                                      <p:cMediaNode>
                                        <p:cTn display="0" masterRel="sameClick">
                                          <p:stCondLst>
                                            <p:cond evt="begin" delay="0">
                                              <p:tn val="127"/>
                                            </p:cond>
                                          </p:stCondLst>
                                          <p:endCondLst>
                                            <p:cond evt="onStopAudio" delay="0">
                                              <p:tgtEl>
                                                <p:sldTgt/>
                                              </p:tgtEl>
                                            </p:cond>
                                          </p:endCondLst>
                                        </p:cTn>
                                        <p:tgtEl>
                                          <p:sndTgt r:embed="rId3" name="type.wav"/>
                                        </p:tgtEl>
                                      </p:cMediaNode>
                                    </p:audio>
                                  </p:subTnLst>
                                </p:cTn>
                              </p:par>
                            </p:childTnLst>
                          </p:cTn>
                        </p:par>
                      </p:childTnLst>
                    </p:cTn>
                  </p:par>
                  <p:par>
                    <p:cTn id="129" fill="hold" nodeType="clickPar">
                      <p:stCondLst>
                        <p:cond delay="indefinite"/>
                      </p:stCondLst>
                      <p:childTnLst>
                        <p:par>
                          <p:cTn id="130" fill="hold" nodeType="withGroup">
                            <p:stCondLst>
                              <p:cond delay="0"/>
                            </p:stCondLst>
                            <p:childTnLst>
                              <p:par>
                                <p:cTn id="131" presetID="1" presetClass="entr" presetSubtype="0" fill="hold" grpId="0" nodeType="clickEffect">
                                  <p:stCondLst>
                                    <p:cond delay="0"/>
                                  </p:stCondLst>
                                  <p:childTnLst>
                                    <p:set>
                                      <p:cBhvr>
                                        <p:cTn id="132" dur="1" fill="hold">
                                          <p:stCondLst>
                                            <p:cond delay="499"/>
                                          </p:stCondLst>
                                        </p:cTn>
                                        <p:tgtEl>
                                          <p:spTgt spid="37896">
                                            <p:txEl>
                                              <p:pRg st="8" end="8"/>
                                            </p:txEl>
                                          </p:spTgt>
                                        </p:tgtEl>
                                        <p:attrNameLst>
                                          <p:attrName>style.visibility</p:attrName>
                                        </p:attrNameLst>
                                      </p:cBhvr>
                                      <p:to>
                                        <p:strVal val="visible"/>
                                      </p:to>
                                    </p:set>
                                  </p:childTnLst>
                                  <p:subTnLst>
                                    <p:audio>
                                      <p:cMediaNode>
                                        <p:cTn display="0" masterRel="sameClick">
                                          <p:stCondLst>
                                            <p:cond evt="begin" delay="0">
                                              <p:tn val="131"/>
                                            </p:cond>
                                          </p:stCondLst>
                                          <p:endCondLst>
                                            <p:cond evt="onStopAudio" delay="0">
                                              <p:tgtEl>
                                                <p:sldTgt/>
                                              </p:tgtEl>
                                            </p:cond>
                                          </p:endCondLst>
                                        </p:cTn>
                                        <p:tgtEl>
                                          <p:sndTgt r:embed="rId3"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autoUpdateAnimBg="0"/>
      <p:bldP spid="37892" grpId="0" build="p" animBg="1" autoUpdateAnimBg="0"/>
      <p:bldP spid="37893" grpId="0" build="p" animBg="1" autoUpdateAnimBg="0"/>
      <p:bldP spid="37894" grpId="0" build="p" animBg="1" autoUpdateAnimBg="0"/>
      <p:bldP spid="37895" grpId="0" build="p" animBg="1" autoUpdateAnimBg="0"/>
      <p:bldP spid="37896" grpId="0" build="p"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D:\1CORWEB\assembly.GI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381000"/>
            <a:ext cx="7924800" cy="1868488"/>
          </a:xfrm>
          <a:prstGeom prst="rect">
            <a:avLst/>
          </a:prstGeom>
          <a:noFill/>
          <a:extLst>
            <a:ext uri="{909E8E84-426E-40DD-AFC4-6F175D3DCCD1}">
              <a14:hiddenFill xmlns:a14="http://schemas.microsoft.com/office/drawing/2010/main">
                <a:solidFill>
                  <a:srgbClr val="FFFFFF"/>
                </a:solidFill>
              </a14:hiddenFill>
            </a:ext>
          </a:extLst>
        </p:spPr>
      </p:pic>
      <p:sp>
        <p:nvSpPr>
          <p:cNvPr id="38915" name="Text Box 3"/>
          <p:cNvSpPr txBox="1">
            <a:spLocks noChangeArrowheads="1"/>
          </p:cNvSpPr>
          <p:nvPr/>
        </p:nvSpPr>
        <p:spPr bwMode="auto">
          <a:xfrm>
            <a:off x="1584325" y="2351088"/>
            <a:ext cx="7127875"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95300" indent="-495300">
              <a:defRPr sz="2400">
                <a:solidFill>
                  <a:schemeClr val="tx1"/>
                </a:solidFill>
                <a:latin typeface="Times New Roman" panose="02020603050405020304" pitchFamily="18" charset="0"/>
              </a:defRPr>
            </a:lvl1pPr>
            <a:lvl2pPr marL="952500" indent="-495300">
              <a:defRPr sz="2400">
                <a:solidFill>
                  <a:schemeClr val="tx1"/>
                </a:solidFill>
                <a:latin typeface="Times New Roman" panose="02020603050405020304" pitchFamily="18" charset="0"/>
              </a:defRPr>
            </a:lvl2pPr>
            <a:lvl3pPr marL="1409700" indent="-495300">
              <a:defRPr sz="2400">
                <a:solidFill>
                  <a:schemeClr val="tx1"/>
                </a:solidFill>
                <a:latin typeface="Times New Roman" panose="02020603050405020304" pitchFamily="18" charset="0"/>
              </a:defRPr>
            </a:lvl3pPr>
            <a:lvl4pPr marL="1866900" indent="-495300">
              <a:defRPr sz="2400">
                <a:solidFill>
                  <a:schemeClr val="tx1"/>
                </a:solidFill>
                <a:latin typeface="Times New Roman" panose="02020603050405020304" pitchFamily="18" charset="0"/>
              </a:defRPr>
            </a:lvl4pPr>
            <a:lvl5pPr marL="2324100" indent="-495300">
              <a:defRPr sz="2400">
                <a:solidFill>
                  <a:schemeClr val="tx1"/>
                </a:solidFill>
                <a:latin typeface="Times New Roman" panose="02020603050405020304" pitchFamily="18" charset="0"/>
              </a:defRPr>
            </a:lvl5pPr>
            <a:lvl6pPr marL="2781300" indent="-495300" fontAlgn="base">
              <a:spcBef>
                <a:spcPct val="0"/>
              </a:spcBef>
              <a:spcAft>
                <a:spcPct val="0"/>
              </a:spcAft>
              <a:defRPr sz="2400">
                <a:solidFill>
                  <a:schemeClr val="tx1"/>
                </a:solidFill>
                <a:latin typeface="Times New Roman" panose="02020603050405020304" pitchFamily="18" charset="0"/>
              </a:defRPr>
            </a:lvl6pPr>
            <a:lvl7pPr marL="3238500" indent="-495300" fontAlgn="base">
              <a:spcBef>
                <a:spcPct val="0"/>
              </a:spcBef>
              <a:spcAft>
                <a:spcPct val="0"/>
              </a:spcAft>
              <a:defRPr sz="2400">
                <a:solidFill>
                  <a:schemeClr val="tx1"/>
                </a:solidFill>
                <a:latin typeface="Times New Roman" panose="02020603050405020304" pitchFamily="18" charset="0"/>
              </a:defRPr>
            </a:lvl7pPr>
            <a:lvl8pPr marL="3695700" indent="-495300" fontAlgn="base">
              <a:spcBef>
                <a:spcPct val="0"/>
              </a:spcBef>
              <a:spcAft>
                <a:spcPct val="0"/>
              </a:spcAft>
              <a:defRPr sz="2400">
                <a:solidFill>
                  <a:schemeClr val="tx1"/>
                </a:solidFill>
                <a:latin typeface="Times New Roman" panose="02020603050405020304" pitchFamily="18" charset="0"/>
              </a:defRPr>
            </a:lvl8pPr>
            <a:lvl9pPr marL="4152900" indent="-495300" fontAlgn="base">
              <a:spcBef>
                <a:spcPct val="0"/>
              </a:spcBef>
              <a:spcAft>
                <a:spcPct val="0"/>
              </a:spcAft>
              <a:defRPr sz="2400">
                <a:solidFill>
                  <a:schemeClr val="tx1"/>
                </a:solidFill>
                <a:latin typeface="Times New Roman" panose="02020603050405020304" pitchFamily="18" charset="0"/>
              </a:defRPr>
            </a:lvl9pPr>
          </a:lstStyle>
          <a:p>
            <a:pPr>
              <a:buFontTx/>
              <a:buAutoNum type="romanLcParenBoth"/>
            </a:pPr>
            <a:r>
              <a:rPr lang="en-US" altLang="en-US" sz="2800" b="1">
                <a:latin typeface="Arial" panose="020B0604020202020204" pitchFamily="34" charset="0"/>
              </a:rPr>
              <a:t>Veiling of Women in Church (11:2-6)</a:t>
            </a:r>
          </a:p>
          <a:p>
            <a:r>
              <a:rPr lang="en-US" altLang="en-US" sz="2800" b="1">
                <a:latin typeface="Arial" panose="020B0604020202020204" pitchFamily="34" charset="0"/>
              </a:rPr>
              <a:t>(a) What is the problem?..detective work!</a:t>
            </a:r>
          </a:p>
        </p:txBody>
      </p:sp>
      <p:pic>
        <p:nvPicPr>
          <p:cNvPr id="38916" name="Picture 4" descr="D:\1CORWEB\detective.GI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400" y="3581400"/>
            <a:ext cx="2971800" cy="2474913"/>
          </a:xfrm>
          <a:prstGeom prst="rect">
            <a:avLst/>
          </a:prstGeom>
          <a:noFill/>
          <a:extLst>
            <a:ext uri="{909E8E84-426E-40DD-AFC4-6F175D3DCCD1}">
              <a14:hiddenFill xmlns:a14="http://schemas.microsoft.com/office/drawing/2010/main">
                <a:solidFill>
                  <a:srgbClr val="FFFFFF"/>
                </a:solidFill>
              </a14:hiddenFill>
            </a:ext>
          </a:extLst>
        </p:spPr>
      </p:pic>
      <p:sp>
        <p:nvSpPr>
          <p:cNvPr id="38917" name="Text Box 5"/>
          <p:cNvSpPr txBox="1">
            <a:spLocks noChangeArrowheads="1"/>
          </p:cNvSpPr>
          <p:nvPr/>
        </p:nvSpPr>
        <p:spPr bwMode="auto">
          <a:xfrm>
            <a:off x="4708525" y="3316288"/>
            <a:ext cx="4130675"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pPr>
              <a:buFontTx/>
              <a:buAutoNum type="arabicParenBoth"/>
            </a:pPr>
            <a:r>
              <a:rPr lang="en-US" altLang="en-US" b="1">
                <a:latin typeface="Arial" panose="020B0604020202020204" pitchFamily="34" charset="0"/>
              </a:rPr>
              <a:t>The women participated in PRAYER and PROPHECY in the Church service.</a:t>
            </a:r>
          </a:p>
          <a:p>
            <a:pPr>
              <a:buFontTx/>
              <a:buAutoNum type="arabicParenBoth"/>
            </a:pPr>
            <a:r>
              <a:rPr lang="en-US" altLang="en-US" b="1">
                <a:latin typeface="Arial" panose="020B0604020202020204" pitchFamily="34" charset="0"/>
              </a:rPr>
              <a:t>Some women in the church were praying without a HEAD COVERING.</a:t>
            </a:r>
          </a:p>
        </p:txBody>
      </p:sp>
      <p:sp>
        <p:nvSpPr>
          <p:cNvPr id="38918" name="Text Box 6"/>
          <p:cNvSpPr txBox="1">
            <a:spLocks noChangeArrowheads="1"/>
          </p:cNvSpPr>
          <p:nvPr/>
        </p:nvSpPr>
        <p:spPr bwMode="auto">
          <a:xfrm>
            <a:off x="4632325" y="3240088"/>
            <a:ext cx="4511675" cy="33782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1"/>
              <a:t>(3) This meant that the women</a:t>
            </a:r>
            <a:r>
              <a:rPr lang="en-US" altLang="en-US"/>
              <a:t> </a:t>
            </a:r>
            <a:r>
              <a:rPr lang="en-US" altLang="en-US" b="1"/>
              <a:t>were going against the prevailing CUSTOM which was to wear a veil.</a:t>
            </a:r>
          </a:p>
          <a:p>
            <a:endParaRPr lang="en-US" altLang="en-US" b="1"/>
          </a:p>
          <a:p>
            <a:r>
              <a:rPr lang="en-US" altLang="en-US" b="1"/>
              <a:t>They did this due to a WRONG VIEW OF CHRISTIAN FREEDOM – emphasizing the ALREADY. See diagram…</a:t>
            </a:r>
          </a:p>
        </p:txBody>
      </p:sp>
      <p:pic>
        <p:nvPicPr>
          <p:cNvPr id="38919" name="Picture 7" descr="D:\1CORWEB\endtime.GIF"/>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19200" y="2286000"/>
            <a:ext cx="7924800" cy="45672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8914"/>
                                        </p:tgtEl>
                                        <p:attrNameLst>
                                          <p:attrName>style.visibility</p:attrName>
                                        </p:attrNameLst>
                                      </p:cBhvr>
                                      <p:to>
                                        <p:strVal val="visible"/>
                                      </p:to>
                                    </p:set>
                                    <p:anim calcmode="lin" valueType="num">
                                      <p:cBhvr additive="base">
                                        <p:cTn id="7" dur="500" fill="hold"/>
                                        <p:tgtEl>
                                          <p:spTgt spid="38914"/>
                                        </p:tgtEl>
                                        <p:attrNameLst>
                                          <p:attrName>ppt_x</p:attrName>
                                        </p:attrNameLst>
                                      </p:cBhvr>
                                      <p:tavLst>
                                        <p:tav tm="0">
                                          <p:val>
                                            <p:strVal val="#ppt_x"/>
                                          </p:val>
                                        </p:tav>
                                        <p:tav tm="100000">
                                          <p:val>
                                            <p:strVal val="#ppt_x"/>
                                          </p:val>
                                        </p:tav>
                                      </p:tavLst>
                                    </p:anim>
                                    <p:anim calcmode="lin" valueType="num">
                                      <p:cBhvr additive="base">
                                        <p:cTn id="8" dur="500" fill="hold"/>
                                        <p:tgtEl>
                                          <p:spTgt spid="3891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38915"/>
                                        </p:tgtEl>
                                        <p:attrNameLst>
                                          <p:attrName>style.visibility</p:attrName>
                                        </p:attrNameLst>
                                      </p:cBhvr>
                                      <p:to>
                                        <p:strVal val="visible"/>
                                      </p:to>
                                    </p:set>
                                  </p:childTnLst>
                                  <p:subTnLst>
                                    <p:audio>
                                      <p:cMediaNode>
                                        <p:cTn display="0" masterRel="sameClick">
                                          <p:stCondLst>
                                            <p:cond evt="begin" delay="0">
                                              <p:tn val="11"/>
                                            </p:cond>
                                          </p:stCondLst>
                                          <p:endCondLst>
                                            <p:cond evt="onStopAudio" delay="0">
                                              <p:tgtEl>
                                                <p:sldTgt/>
                                              </p:tgtEl>
                                            </p:cond>
                                          </p:endCondLst>
                                        </p:cTn>
                                        <p:tgtEl>
                                          <p:sndTgt r:embed="rId3" name="type.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6" fill="hold" nodeType="clickEffect">
                                  <p:stCondLst>
                                    <p:cond delay="0"/>
                                  </p:stCondLst>
                                  <p:childTnLst>
                                    <p:set>
                                      <p:cBhvr>
                                        <p:cTn id="16" dur="1" fill="hold">
                                          <p:stCondLst>
                                            <p:cond delay="0"/>
                                          </p:stCondLst>
                                        </p:cTn>
                                        <p:tgtEl>
                                          <p:spTgt spid="38916"/>
                                        </p:tgtEl>
                                        <p:attrNameLst>
                                          <p:attrName>style.visibility</p:attrName>
                                        </p:attrNameLst>
                                      </p:cBhvr>
                                      <p:to>
                                        <p:strVal val="visible"/>
                                      </p:to>
                                    </p:set>
                                    <p:anim calcmode="lin" valueType="num">
                                      <p:cBhvr additive="base">
                                        <p:cTn id="17" dur="500" fill="hold"/>
                                        <p:tgtEl>
                                          <p:spTgt spid="38916"/>
                                        </p:tgtEl>
                                        <p:attrNameLst>
                                          <p:attrName>ppt_x</p:attrName>
                                        </p:attrNameLst>
                                      </p:cBhvr>
                                      <p:tavLst>
                                        <p:tav tm="0">
                                          <p:val>
                                            <p:strVal val="1+#ppt_w/2"/>
                                          </p:val>
                                        </p:tav>
                                        <p:tav tm="100000">
                                          <p:val>
                                            <p:strVal val="#ppt_x"/>
                                          </p:val>
                                        </p:tav>
                                      </p:tavLst>
                                    </p:anim>
                                    <p:anim calcmode="lin" valueType="num">
                                      <p:cBhvr additive="base">
                                        <p:cTn id="18" dur="500" fill="hold"/>
                                        <p:tgtEl>
                                          <p:spTgt spid="3891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4" name="gunshot.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8917">
                                            <p:txEl>
                                              <p:pRg st="0" end="0"/>
                                            </p:txEl>
                                          </p:spTgt>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3" name="type.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8917">
                                            <p:txEl>
                                              <p:pRg st="1" end="1"/>
                                            </p:txEl>
                                          </p:spTgt>
                                        </p:tgtEl>
                                        <p:attrNameLst>
                                          <p:attrName>style.visibility</p:attrName>
                                        </p:attrNameLst>
                                      </p:cBhvr>
                                      <p:to>
                                        <p:strVal val="visible"/>
                                      </p:to>
                                    </p:set>
                                  </p:childTnLst>
                                  <p:subTnLst>
                                    <p:audio>
                                      <p:cMediaNode>
                                        <p:cTn display="0" masterRel="sameClick">
                                          <p:stCondLst>
                                            <p:cond evt="begin" delay="0">
                                              <p:tn val="25"/>
                                            </p:cond>
                                          </p:stCondLst>
                                          <p:endCondLst>
                                            <p:cond evt="onStopAudio" delay="0">
                                              <p:tgtEl>
                                                <p:sldTgt/>
                                              </p:tgtEl>
                                            </p:cond>
                                          </p:endCondLst>
                                        </p:cTn>
                                        <p:tgtEl>
                                          <p:sndTgt r:embed="rId3" name="type.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38918">
                                            <p:bg/>
                                          </p:spTgt>
                                        </p:tgtEl>
                                        <p:attrNameLst>
                                          <p:attrName>style.visibility</p:attrName>
                                        </p:attrNameLst>
                                      </p:cBhvr>
                                      <p:to>
                                        <p:strVal val="visible"/>
                                      </p:to>
                                    </p:set>
                                  </p:childTnLst>
                                  <p:subTnLst>
                                    <p:audio>
                                      <p:cMediaNode>
                                        <p:cTn display="0" masterRel="sameClick">
                                          <p:stCondLst>
                                            <p:cond evt="begin" delay="0">
                                              <p:tn val="29"/>
                                            </p:cond>
                                          </p:stCondLst>
                                          <p:endCondLst>
                                            <p:cond evt="onStopAudio" delay="0">
                                              <p:tgtEl>
                                                <p:sldTgt/>
                                              </p:tgtEl>
                                            </p:cond>
                                          </p:endCondLst>
                                        </p:cTn>
                                        <p:tgtEl>
                                          <p:sndTgt r:embed="rId3" name="type.wav"/>
                                        </p:tgtEl>
                                      </p:cMediaNode>
                                    </p:audio>
                                  </p:sub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38918">
                                            <p:txEl>
                                              <p:pRg st="0" end="0"/>
                                            </p:txEl>
                                          </p:spTgt>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3" name="type.wav"/>
                                        </p:tgtEl>
                                      </p:cMediaNode>
                                    </p:audio>
                                  </p:sub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38918">
                                            <p:txEl>
                                              <p:pRg st="2" end="2"/>
                                            </p:txEl>
                                          </p:spTgt>
                                        </p:tgtEl>
                                        <p:attrNameLst>
                                          <p:attrName>style.visibility</p:attrName>
                                        </p:attrNameLst>
                                      </p:cBhvr>
                                      <p:to>
                                        <p:strVal val="visible"/>
                                      </p:to>
                                    </p:set>
                                  </p:childTnLst>
                                  <p:subTnLst>
                                    <p:audio>
                                      <p:cMediaNode>
                                        <p:cTn display="0" masterRel="sameClick">
                                          <p:stCondLst>
                                            <p:cond evt="begin" delay="0">
                                              <p:tn val="37"/>
                                            </p:cond>
                                          </p:stCondLst>
                                          <p:endCondLst>
                                            <p:cond evt="onStopAudio" delay="0">
                                              <p:tgtEl>
                                                <p:sldTgt/>
                                              </p:tgtEl>
                                            </p:cond>
                                          </p:endCondLst>
                                        </p:cTn>
                                        <p:tgtEl>
                                          <p:sndTgt r:embed="rId3" name="type.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nodeType="clickEffect">
                                  <p:stCondLst>
                                    <p:cond delay="0"/>
                                  </p:stCondLst>
                                  <p:childTnLst>
                                    <p:set>
                                      <p:cBhvr>
                                        <p:cTn id="42" dur="1" fill="hold">
                                          <p:stCondLst>
                                            <p:cond delay="0"/>
                                          </p:stCondLst>
                                        </p:cTn>
                                        <p:tgtEl>
                                          <p:spTgt spid="38919"/>
                                        </p:tgtEl>
                                        <p:attrNameLst>
                                          <p:attrName>style.visibility</p:attrName>
                                        </p:attrNameLst>
                                      </p:cBhvr>
                                      <p:to>
                                        <p:strVal val="visible"/>
                                      </p:to>
                                    </p:set>
                                    <p:animEffect transition="in" filter="dissolve">
                                      <p:cBhvr>
                                        <p:cTn id="43" dur="500"/>
                                        <p:tgtEl>
                                          <p:spTgt spid="38919"/>
                                        </p:tgtEl>
                                      </p:cBhvr>
                                    </p:animEffect>
                                  </p:childTnLst>
                                  <p:subTnLst>
                                    <p:audio>
                                      <p:cMediaNode>
                                        <p:cTn display="0" masterRel="sameClick">
                                          <p:stCondLst>
                                            <p:cond evt="begin" delay="0">
                                              <p:tn val="41"/>
                                            </p:cond>
                                          </p:stCondLst>
                                          <p:endCondLst>
                                            <p:cond evt="onStopAudio" delay="0">
                                              <p:tgtEl>
                                                <p:sldTgt/>
                                              </p:tgtEl>
                                            </p:cond>
                                          </p:endCondLst>
                                        </p:cTn>
                                        <p:tgtEl>
                                          <p:sndTgt r:embed="rId5"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autoUpdateAnimBg="0"/>
      <p:bldP spid="38917" grpId="0" build="p" autoUpdateAnimBg="0"/>
      <p:bldP spid="38918" grpId="0" build="p"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Rectangle 2"/>
          <p:cNvSpPr>
            <a:spLocks noGrp="1" noChangeArrowheads="1"/>
          </p:cNvSpPr>
          <p:nvPr>
            <p:ph type="title" idx="4294967295"/>
          </p:nvPr>
        </p:nvSpPr>
        <p:spPr/>
        <p:txBody>
          <a:bodyPr/>
          <a:lstStyle/>
          <a:p>
            <a:r>
              <a:rPr lang="en-US" altLang="en-US"/>
              <a:t>(b) Paul’s Answer </a:t>
            </a:r>
          </a:p>
        </p:txBody>
      </p:sp>
      <p:sp>
        <p:nvSpPr>
          <p:cNvPr id="39939" name="Text Box 3"/>
          <p:cNvSpPr txBox="1">
            <a:spLocks noChangeArrowheads="1"/>
          </p:cNvSpPr>
          <p:nvPr/>
        </p:nvSpPr>
        <p:spPr bwMode="auto">
          <a:xfrm>
            <a:off x="1584325" y="1716088"/>
            <a:ext cx="7026275" cy="265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t>He answers the problem by using both THEOLOGY and CULTURE.</a:t>
            </a:r>
          </a:p>
          <a:p>
            <a:endParaRPr lang="en-US" altLang="en-US" sz="2800" b="1"/>
          </a:p>
          <a:p>
            <a:r>
              <a:rPr lang="en-US" altLang="en-US" sz="2800" b="1"/>
              <a:t>(A) The THEOLOGICAL argument…summed up in following diagram…</a:t>
            </a:r>
          </a:p>
        </p:txBody>
      </p:sp>
      <p:pic>
        <p:nvPicPr>
          <p:cNvPr id="39940" name="Picture 4" descr="D:\1CORWEB\chain.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1676400"/>
            <a:ext cx="7086600" cy="4959350"/>
          </a:xfrm>
          <a:prstGeom prst="rect">
            <a:avLst/>
          </a:prstGeom>
          <a:noFill/>
          <a:extLst>
            <a:ext uri="{909E8E84-426E-40DD-AFC4-6F175D3DCCD1}">
              <a14:hiddenFill xmlns:a14="http://schemas.microsoft.com/office/drawing/2010/main">
                <a:solidFill>
                  <a:srgbClr val="FFFFFF"/>
                </a:solidFill>
              </a14:hiddenFill>
            </a:ext>
          </a:extLst>
        </p:spPr>
      </p:pic>
      <p:sp>
        <p:nvSpPr>
          <p:cNvPr id="39941" name="Text Box 5"/>
          <p:cNvSpPr txBox="1">
            <a:spLocks noChangeArrowheads="1"/>
          </p:cNvSpPr>
          <p:nvPr/>
        </p:nvSpPr>
        <p:spPr bwMode="auto">
          <a:xfrm>
            <a:off x="1371600" y="1524000"/>
            <a:ext cx="7407275" cy="52165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95300" indent="-495300">
              <a:defRPr sz="2400">
                <a:solidFill>
                  <a:schemeClr val="tx1"/>
                </a:solidFill>
                <a:latin typeface="Times New Roman" panose="02020603050405020304" pitchFamily="18" charset="0"/>
              </a:defRPr>
            </a:lvl1pPr>
            <a:lvl2pPr marL="952500" indent="-495300">
              <a:defRPr sz="2400">
                <a:solidFill>
                  <a:schemeClr val="tx1"/>
                </a:solidFill>
                <a:latin typeface="Times New Roman" panose="02020603050405020304" pitchFamily="18" charset="0"/>
              </a:defRPr>
            </a:lvl2pPr>
            <a:lvl3pPr marL="1409700" indent="-495300">
              <a:defRPr sz="2400">
                <a:solidFill>
                  <a:schemeClr val="tx1"/>
                </a:solidFill>
                <a:latin typeface="Times New Roman" panose="02020603050405020304" pitchFamily="18" charset="0"/>
              </a:defRPr>
            </a:lvl3pPr>
            <a:lvl4pPr marL="1866900" indent="-495300">
              <a:defRPr sz="2400">
                <a:solidFill>
                  <a:schemeClr val="tx1"/>
                </a:solidFill>
                <a:latin typeface="Times New Roman" panose="02020603050405020304" pitchFamily="18" charset="0"/>
              </a:defRPr>
            </a:lvl4pPr>
            <a:lvl5pPr marL="2324100" indent="-495300">
              <a:defRPr sz="2400">
                <a:solidFill>
                  <a:schemeClr val="tx1"/>
                </a:solidFill>
                <a:latin typeface="Times New Roman" panose="02020603050405020304" pitchFamily="18" charset="0"/>
              </a:defRPr>
            </a:lvl5pPr>
            <a:lvl6pPr marL="2781300" indent="-495300" fontAlgn="base">
              <a:spcBef>
                <a:spcPct val="0"/>
              </a:spcBef>
              <a:spcAft>
                <a:spcPct val="0"/>
              </a:spcAft>
              <a:defRPr sz="2400">
                <a:solidFill>
                  <a:schemeClr val="tx1"/>
                </a:solidFill>
                <a:latin typeface="Times New Roman" panose="02020603050405020304" pitchFamily="18" charset="0"/>
              </a:defRPr>
            </a:lvl6pPr>
            <a:lvl7pPr marL="3238500" indent="-495300" fontAlgn="base">
              <a:spcBef>
                <a:spcPct val="0"/>
              </a:spcBef>
              <a:spcAft>
                <a:spcPct val="0"/>
              </a:spcAft>
              <a:defRPr sz="2400">
                <a:solidFill>
                  <a:schemeClr val="tx1"/>
                </a:solidFill>
                <a:latin typeface="Times New Roman" panose="02020603050405020304" pitchFamily="18" charset="0"/>
              </a:defRPr>
            </a:lvl7pPr>
            <a:lvl8pPr marL="3695700" indent="-495300" fontAlgn="base">
              <a:spcBef>
                <a:spcPct val="0"/>
              </a:spcBef>
              <a:spcAft>
                <a:spcPct val="0"/>
              </a:spcAft>
              <a:defRPr sz="2400">
                <a:solidFill>
                  <a:schemeClr val="tx1"/>
                </a:solidFill>
                <a:latin typeface="Times New Roman" panose="02020603050405020304" pitchFamily="18" charset="0"/>
              </a:defRPr>
            </a:lvl8pPr>
            <a:lvl9pPr marL="4152900" indent="-495300" fontAlgn="base">
              <a:spcBef>
                <a:spcPct val="0"/>
              </a:spcBef>
              <a:spcAft>
                <a:spcPct val="0"/>
              </a:spcAft>
              <a:defRPr sz="2400">
                <a:solidFill>
                  <a:schemeClr val="tx1"/>
                </a:solidFill>
                <a:latin typeface="Times New Roman" panose="02020603050405020304" pitchFamily="18" charset="0"/>
              </a:defRPr>
            </a:lvl9pPr>
          </a:lstStyle>
          <a:p>
            <a:r>
              <a:rPr lang="en-US" altLang="en-US" sz="2800" b="1">
                <a:latin typeface="Arial" panose="020B0604020202020204" pitchFamily="34" charset="0"/>
              </a:rPr>
              <a:t>(B) The Cultural Argument:</a:t>
            </a:r>
          </a:p>
          <a:p>
            <a:endParaRPr lang="en-US" altLang="en-US" sz="2800" b="1">
              <a:latin typeface="Arial" panose="020B0604020202020204" pitchFamily="34" charset="0"/>
            </a:endParaRPr>
          </a:p>
          <a:p>
            <a:pPr>
              <a:buFontTx/>
              <a:buAutoNum type="romanLcParenBoth"/>
            </a:pPr>
            <a:r>
              <a:rPr lang="en-US" altLang="en-US" sz="2800" b="1">
                <a:latin typeface="Arial" panose="020B0604020202020204" pitchFamily="34" charset="0"/>
              </a:rPr>
              <a:t>v4-6: Shameful for woman to be shorn (prostitute) – women might as well be shorn if they do not wear a veil as it’s culturally shameful.</a:t>
            </a:r>
          </a:p>
          <a:p>
            <a:pPr>
              <a:buFontTx/>
              <a:buAutoNum type="romanLcParenBoth"/>
            </a:pPr>
            <a:r>
              <a:rPr lang="en-US" altLang="en-US" sz="2800" b="1">
                <a:latin typeface="Arial" panose="020B0604020202020204" pitchFamily="34" charset="0"/>
              </a:rPr>
              <a:t>V13-15: Is proper’ for a woman to wear a ‘covering’ – long hair considered glorious then.</a:t>
            </a:r>
          </a:p>
          <a:p>
            <a:pPr>
              <a:buFontTx/>
              <a:buAutoNum type="romanLcParenBoth"/>
            </a:pPr>
            <a:r>
              <a:rPr lang="en-US" altLang="en-US" sz="2800" b="1">
                <a:latin typeface="Arial" panose="020B0604020202020204" pitchFamily="34" charset="0"/>
              </a:rPr>
              <a:t>V16: “We have no such custom’ – customs that are non-theological issues should be followed.</a:t>
            </a:r>
          </a:p>
        </p:txBody>
      </p:sp>
      <p:sp>
        <p:nvSpPr>
          <p:cNvPr id="39942" name="Text Box 6"/>
          <p:cNvSpPr txBox="1">
            <a:spLocks noChangeArrowheads="1"/>
          </p:cNvSpPr>
          <p:nvPr/>
        </p:nvSpPr>
        <p:spPr bwMode="auto">
          <a:xfrm>
            <a:off x="1295400" y="2068513"/>
            <a:ext cx="7407275" cy="478948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tLang="en-US" sz="2800" b="1"/>
          </a:p>
          <a:p>
            <a:r>
              <a:rPr lang="en-US" altLang="en-US" sz="2800" b="1"/>
              <a:t>It would be right for women today to wear veils if it is the prevailing custom in the society.</a:t>
            </a:r>
          </a:p>
          <a:p>
            <a:endParaRPr lang="en-US" altLang="en-US" sz="2800" b="1"/>
          </a:p>
          <a:p>
            <a:r>
              <a:rPr lang="en-US" altLang="en-US" sz="2800" b="1"/>
              <a:t>It would not be right if the prevailing custom is not to wear head coverings.</a:t>
            </a:r>
          </a:p>
          <a:p>
            <a:endParaRPr lang="en-US" altLang="en-US" sz="2800" b="1"/>
          </a:p>
          <a:p>
            <a:endParaRPr lang="en-US" altLang="en-US" sz="2800" b="1"/>
          </a:p>
          <a:p>
            <a:endParaRPr lang="en-US" altLang="en-US" sz="2800" b="1"/>
          </a:p>
          <a:p>
            <a:endParaRPr lang="en-US" altLang="en-US" sz="28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9938"/>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type.wav"/>
                                        </p:tgtEl>
                                      </p:cMediaNode>
                                    </p:audio>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9939">
                                            <p:txEl>
                                              <p:pRg st="0" end="0"/>
                                            </p:txEl>
                                          </p:spTgt>
                                        </p:tgtEl>
                                        <p:attrNameLst>
                                          <p:attrName>style.visibility</p:attrName>
                                        </p:attrNameLst>
                                      </p:cBhvr>
                                      <p:to>
                                        <p:strVal val="visible"/>
                                      </p:to>
                                    </p:set>
                                  </p:childTnLst>
                                  <p:subTnLst>
                                    <p:audio>
                                      <p:cMediaNode>
                                        <p:cTn display="0" masterRel="sameClick">
                                          <p:stCondLst>
                                            <p:cond evt="begin" delay="0">
                                              <p:tn val="9"/>
                                            </p:cond>
                                          </p:stCondLst>
                                          <p:endCondLst>
                                            <p:cond evt="onStopAudio" delay="0">
                                              <p:tgtEl>
                                                <p:sldTgt/>
                                              </p:tgtEl>
                                            </p:cond>
                                          </p:endCondLst>
                                        </p:cTn>
                                        <p:tgtEl>
                                          <p:sndTgt r:embed="rId2" name="type.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9939">
                                            <p:txEl>
                                              <p:pRg st="2" end="2"/>
                                            </p:txEl>
                                          </p:spTgt>
                                        </p:tgtEl>
                                        <p:attrNameLst>
                                          <p:attrName>style.visibility</p:attrName>
                                        </p:attrNameLst>
                                      </p:cBhvr>
                                      <p:to>
                                        <p:strVal val="visible"/>
                                      </p:to>
                                    </p:set>
                                  </p:childTnLst>
                                  <p:subTnLst>
                                    <p:audio>
                                      <p:cMediaNode>
                                        <p:cTn display="0" masterRel="sameClick">
                                          <p:stCondLst>
                                            <p:cond evt="begin" delay="0">
                                              <p:tn val="13"/>
                                            </p:cond>
                                          </p:stCondLst>
                                          <p:endCondLst>
                                            <p:cond evt="onStopAudio" delay="0">
                                              <p:tgtEl>
                                                <p:sldTgt/>
                                              </p:tgtEl>
                                            </p:cond>
                                          </p:endCondLst>
                                        </p:cTn>
                                        <p:tgtEl>
                                          <p:sndTgt r:embed="rId2" name="type.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nodeType="clickEffect">
                                  <p:stCondLst>
                                    <p:cond delay="0"/>
                                  </p:stCondLst>
                                  <p:childTnLst>
                                    <p:set>
                                      <p:cBhvr>
                                        <p:cTn id="18" dur="1" fill="hold">
                                          <p:stCondLst>
                                            <p:cond delay="0"/>
                                          </p:stCondLst>
                                        </p:cTn>
                                        <p:tgtEl>
                                          <p:spTgt spid="39940"/>
                                        </p:tgtEl>
                                        <p:attrNameLst>
                                          <p:attrName>style.visibility</p:attrName>
                                        </p:attrNameLst>
                                      </p:cBhvr>
                                      <p:to>
                                        <p:strVal val="visible"/>
                                      </p:to>
                                    </p:set>
                                    <p:animEffect transition="in" filter="dissolve">
                                      <p:cBhvr>
                                        <p:cTn id="19" dur="500"/>
                                        <p:tgtEl>
                                          <p:spTgt spid="39940"/>
                                        </p:tgtEl>
                                      </p:cBhvr>
                                    </p:animEffect>
                                  </p:childTnLst>
                                  <p:subTnLst>
                                    <p:audio>
                                      <p:cMediaNode>
                                        <p:cTn display="0" masterRel="sameClick">
                                          <p:stCondLst>
                                            <p:cond evt="begin" delay="0">
                                              <p:tn val="17"/>
                                            </p:cond>
                                          </p:stCondLst>
                                          <p:endCondLst>
                                            <p:cond evt="onStopAudio" delay="0">
                                              <p:tgtEl>
                                                <p:sldTgt/>
                                              </p:tgtEl>
                                            </p:cond>
                                          </p:endCondLst>
                                        </p:cTn>
                                        <p:tgtEl>
                                          <p:sndTgt r:embed="rId3" name="laser.wav"/>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39941">
                                            <p:bg/>
                                          </p:spTgt>
                                        </p:tgtEl>
                                        <p:attrNameLst>
                                          <p:attrName>style.visibility</p:attrName>
                                        </p:attrNameLst>
                                      </p:cBhvr>
                                      <p:to>
                                        <p:strVal val="visible"/>
                                      </p:to>
                                    </p:set>
                                  </p:childTnLst>
                                  <p:subTnLst>
                                    <p:audio>
                                      <p:cMediaNode>
                                        <p:cTn display="0" masterRel="sameClick">
                                          <p:stCondLst>
                                            <p:cond evt="begin" delay="0">
                                              <p:tn val="22"/>
                                            </p:cond>
                                          </p:stCondLst>
                                          <p:endCondLst>
                                            <p:cond evt="onStopAudio" delay="0">
                                              <p:tgtEl>
                                                <p:sldTgt/>
                                              </p:tgtEl>
                                            </p:cond>
                                          </p:endCondLst>
                                        </p:cTn>
                                        <p:tgtEl>
                                          <p:sndTgt r:embed="rId2" name="type.wav"/>
                                        </p:tgtEl>
                                      </p:cMediaNode>
                                    </p:audio>
                                  </p:sub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39941">
                                            <p:txEl>
                                              <p:pRg st="0" end="0"/>
                                            </p:txEl>
                                          </p:spTgt>
                                        </p:tgtEl>
                                        <p:attrNameLst>
                                          <p:attrName>style.visibility</p:attrName>
                                        </p:attrNameLst>
                                      </p:cBhvr>
                                      <p:to>
                                        <p:strVal val="visible"/>
                                      </p:to>
                                    </p:set>
                                  </p:childTnLst>
                                  <p:subTnLst>
                                    <p:audio>
                                      <p:cMediaNode>
                                        <p:cTn display="0" masterRel="sameClick">
                                          <p:stCondLst>
                                            <p:cond evt="begin" delay="0">
                                              <p:tn val="26"/>
                                            </p:cond>
                                          </p:stCondLst>
                                          <p:endCondLst>
                                            <p:cond evt="onStopAudio" delay="0">
                                              <p:tgtEl>
                                                <p:sldTgt/>
                                              </p:tgtEl>
                                            </p:cond>
                                          </p:endCondLst>
                                        </p:cTn>
                                        <p:tgtEl>
                                          <p:sndTgt r:embed="rId2" name="type.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499"/>
                                          </p:stCondLst>
                                        </p:cTn>
                                        <p:tgtEl>
                                          <p:spTgt spid="39941">
                                            <p:txEl>
                                              <p:pRg st="2" end="2"/>
                                            </p:txEl>
                                          </p:spTgt>
                                        </p:tgtEl>
                                        <p:attrNameLst>
                                          <p:attrName>style.visibility</p:attrName>
                                        </p:attrNameLst>
                                      </p:cBhvr>
                                      <p:to>
                                        <p:strVal val="visible"/>
                                      </p:to>
                                    </p:set>
                                  </p:childTnLst>
                                  <p:subTnLst>
                                    <p:audio>
                                      <p:cMediaNode>
                                        <p:cTn display="0" masterRel="sameClick">
                                          <p:stCondLst>
                                            <p:cond evt="begin" delay="0">
                                              <p:tn val="30"/>
                                            </p:cond>
                                          </p:stCondLst>
                                          <p:endCondLst>
                                            <p:cond evt="onStopAudio" delay="0">
                                              <p:tgtEl>
                                                <p:sldTgt/>
                                              </p:tgtEl>
                                            </p:cond>
                                          </p:endCondLst>
                                        </p:cTn>
                                        <p:tgtEl>
                                          <p:sndTgt r:embed="rId2" name="type.wav"/>
                                        </p:tgtEl>
                                      </p:cMediaNode>
                                    </p:audio>
                                  </p:sub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presetSubtype="0" fill="hold" grpId="0" nodeType="clickEffect">
                                  <p:stCondLst>
                                    <p:cond delay="0"/>
                                  </p:stCondLst>
                                  <p:childTnLst>
                                    <p:set>
                                      <p:cBhvr>
                                        <p:cTn id="35" dur="1" fill="hold">
                                          <p:stCondLst>
                                            <p:cond delay="499"/>
                                          </p:stCondLst>
                                        </p:cTn>
                                        <p:tgtEl>
                                          <p:spTgt spid="39941">
                                            <p:txEl>
                                              <p:pRg st="3" end="3"/>
                                            </p:txEl>
                                          </p:spTgt>
                                        </p:tgtEl>
                                        <p:attrNameLst>
                                          <p:attrName>style.visibility</p:attrName>
                                        </p:attrNameLst>
                                      </p:cBhvr>
                                      <p:to>
                                        <p:strVal val="visible"/>
                                      </p:to>
                                    </p:set>
                                  </p:childTnLst>
                                  <p:subTnLst>
                                    <p:audio>
                                      <p:cMediaNode>
                                        <p:cTn display="0" masterRel="sameClick">
                                          <p:stCondLst>
                                            <p:cond evt="begin" delay="0">
                                              <p:tn val="34"/>
                                            </p:cond>
                                          </p:stCondLst>
                                          <p:endCondLst>
                                            <p:cond evt="onStopAudio" delay="0">
                                              <p:tgtEl>
                                                <p:sldTgt/>
                                              </p:tgtEl>
                                            </p:cond>
                                          </p:endCondLst>
                                        </p:cTn>
                                        <p:tgtEl>
                                          <p:sndTgt r:embed="rId2" name="type.wav"/>
                                        </p:tgtEl>
                                      </p:cMediaNode>
                                    </p:audio>
                                  </p:subTnLst>
                                </p:cTn>
                              </p:par>
                            </p:childTnLst>
                          </p:cTn>
                        </p:par>
                      </p:childTnLst>
                    </p:cTn>
                  </p:par>
                  <p:par>
                    <p:cTn id="36" fill="hold" nodeType="clickPar">
                      <p:stCondLst>
                        <p:cond delay="indefinite"/>
                      </p:stCondLst>
                      <p:childTnLst>
                        <p:par>
                          <p:cTn id="37" fill="hold" nodeType="withGroup">
                            <p:stCondLst>
                              <p:cond delay="0"/>
                            </p:stCondLst>
                            <p:childTnLst>
                              <p:par>
                                <p:cTn id="38" presetID="1" presetClass="entr" presetSubtype="0" fill="hold" grpId="0" nodeType="clickEffect">
                                  <p:stCondLst>
                                    <p:cond delay="0"/>
                                  </p:stCondLst>
                                  <p:childTnLst>
                                    <p:set>
                                      <p:cBhvr>
                                        <p:cTn id="39" dur="1" fill="hold">
                                          <p:stCondLst>
                                            <p:cond delay="499"/>
                                          </p:stCondLst>
                                        </p:cTn>
                                        <p:tgtEl>
                                          <p:spTgt spid="39941">
                                            <p:txEl>
                                              <p:pRg st="4" end="4"/>
                                            </p:txEl>
                                          </p:spTgt>
                                        </p:tgtEl>
                                        <p:attrNameLst>
                                          <p:attrName>style.visibility</p:attrName>
                                        </p:attrNameLst>
                                      </p:cBhvr>
                                      <p:to>
                                        <p:strVal val="visible"/>
                                      </p:to>
                                    </p:set>
                                  </p:childTnLst>
                                  <p:subTnLst>
                                    <p:audio>
                                      <p:cMediaNode>
                                        <p:cTn display="0" masterRel="sameClick">
                                          <p:stCondLst>
                                            <p:cond evt="begin" delay="0">
                                              <p:tn val="38"/>
                                            </p:cond>
                                          </p:stCondLst>
                                          <p:endCondLst>
                                            <p:cond evt="onStopAudio" delay="0">
                                              <p:tgtEl>
                                                <p:sldTgt/>
                                              </p:tgtEl>
                                            </p:cond>
                                          </p:endCondLst>
                                        </p:cTn>
                                        <p:tgtEl>
                                          <p:sndTgt r:embed="rId2" name="type.wav"/>
                                        </p:tgtEl>
                                      </p:cMediaNode>
                                    </p:audio>
                                  </p:subTnLst>
                                </p:cTn>
                              </p:par>
                            </p:childTnLst>
                          </p:cTn>
                        </p:par>
                      </p:childTnLst>
                    </p:cTn>
                  </p:par>
                  <p:par>
                    <p:cTn id="40" fill="hold" nodeType="clickPar">
                      <p:stCondLst>
                        <p:cond delay="indefinite"/>
                      </p:stCondLst>
                      <p:childTnLst>
                        <p:par>
                          <p:cTn id="41" fill="hold" nodeType="withGroup">
                            <p:stCondLst>
                              <p:cond delay="0"/>
                            </p:stCondLst>
                            <p:childTnLst>
                              <p:par>
                                <p:cTn id="42" presetID="1" presetClass="entr" presetSubtype="0" fill="hold" grpId="0" nodeType="clickEffect">
                                  <p:stCondLst>
                                    <p:cond delay="0"/>
                                  </p:stCondLst>
                                  <p:childTnLst>
                                    <p:set>
                                      <p:cBhvr>
                                        <p:cTn id="43" dur="1" fill="hold">
                                          <p:stCondLst>
                                            <p:cond delay="499"/>
                                          </p:stCondLst>
                                        </p:cTn>
                                        <p:tgtEl>
                                          <p:spTgt spid="39942">
                                            <p:bg/>
                                          </p:spTgt>
                                        </p:tgtEl>
                                        <p:attrNameLst>
                                          <p:attrName>style.visibility</p:attrName>
                                        </p:attrNameLst>
                                      </p:cBhvr>
                                      <p:to>
                                        <p:strVal val="visible"/>
                                      </p:to>
                                    </p:set>
                                  </p:childTnLst>
                                  <p:subTnLst>
                                    <p:audio>
                                      <p:cMediaNode>
                                        <p:cTn display="0" masterRel="sameClick">
                                          <p:stCondLst>
                                            <p:cond evt="begin" delay="0">
                                              <p:tn val="42"/>
                                            </p:cond>
                                          </p:stCondLst>
                                          <p:endCondLst>
                                            <p:cond evt="onStopAudio" delay="0">
                                              <p:tgtEl>
                                                <p:sldTgt/>
                                              </p:tgtEl>
                                            </p:cond>
                                          </p:endCondLst>
                                        </p:cTn>
                                        <p:tgtEl>
                                          <p:sndTgt r:embed="rId2" name="type.wav"/>
                                        </p:tgtEl>
                                      </p:cMediaNode>
                                    </p:audio>
                                  </p:subTnLst>
                                </p:cTn>
                              </p:par>
                            </p:childTnLst>
                          </p:cTn>
                        </p:par>
                      </p:childTnLst>
                    </p:cTn>
                  </p:par>
                  <p:par>
                    <p:cTn id="44" fill="hold" nodeType="clickPar">
                      <p:stCondLst>
                        <p:cond delay="indefinite"/>
                      </p:stCondLst>
                      <p:childTnLst>
                        <p:par>
                          <p:cTn id="45" fill="hold" nodeType="withGroup">
                            <p:stCondLst>
                              <p:cond delay="0"/>
                            </p:stCondLst>
                            <p:childTnLst>
                              <p:par>
                                <p:cTn id="46" presetID="1" presetClass="entr" presetSubtype="0" fill="hold" grpId="0" nodeType="clickEffect">
                                  <p:stCondLst>
                                    <p:cond delay="0"/>
                                  </p:stCondLst>
                                  <p:childTnLst>
                                    <p:set>
                                      <p:cBhvr>
                                        <p:cTn id="47" dur="1" fill="hold">
                                          <p:stCondLst>
                                            <p:cond delay="499"/>
                                          </p:stCondLst>
                                        </p:cTn>
                                        <p:tgtEl>
                                          <p:spTgt spid="39942">
                                            <p:txEl>
                                              <p:pRg st="1" end="1"/>
                                            </p:txEl>
                                          </p:spTgt>
                                        </p:tgtEl>
                                        <p:attrNameLst>
                                          <p:attrName>style.visibility</p:attrName>
                                        </p:attrNameLst>
                                      </p:cBhvr>
                                      <p:to>
                                        <p:strVal val="visible"/>
                                      </p:to>
                                    </p:set>
                                  </p:childTnLst>
                                  <p:subTnLst>
                                    <p:audio>
                                      <p:cMediaNode>
                                        <p:cTn display="0" masterRel="sameClick">
                                          <p:stCondLst>
                                            <p:cond evt="begin" delay="0">
                                              <p:tn val="46"/>
                                            </p:cond>
                                          </p:stCondLst>
                                          <p:endCondLst>
                                            <p:cond evt="onStopAudio" delay="0">
                                              <p:tgtEl>
                                                <p:sldTgt/>
                                              </p:tgtEl>
                                            </p:cond>
                                          </p:endCondLst>
                                        </p:cTn>
                                        <p:tgtEl>
                                          <p:sndTgt r:embed="rId2" name="type.wav"/>
                                        </p:tgtEl>
                                      </p:cMediaNode>
                                    </p:audio>
                                  </p:subTnLst>
                                </p:cTn>
                              </p:par>
                            </p:childTnLst>
                          </p:cTn>
                        </p:par>
                      </p:childTnLst>
                    </p:cTn>
                  </p:par>
                  <p:par>
                    <p:cTn id="48" fill="hold" nodeType="clickPar">
                      <p:stCondLst>
                        <p:cond delay="indefinite"/>
                      </p:stCondLst>
                      <p:childTnLst>
                        <p:par>
                          <p:cTn id="49" fill="hold" nodeType="withGroup">
                            <p:stCondLst>
                              <p:cond delay="0"/>
                            </p:stCondLst>
                            <p:childTnLst>
                              <p:par>
                                <p:cTn id="50" presetID="1" presetClass="entr" presetSubtype="0" fill="hold" grpId="0" nodeType="clickEffect">
                                  <p:stCondLst>
                                    <p:cond delay="0"/>
                                  </p:stCondLst>
                                  <p:childTnLst>
                                    <p:set>
                                      <p:cBhvr>
                                        <p:cTn id="51" dur="1" fill="hold">
                                          <p:stCondLst>
                                            <p:cond delay="499"/>
                                          </p:stCondLst>
                                        </p:cTn>
                                        <p:tgtEl>
                                          <p:spTgt spid="39942">
                                            <p:txEl>
                                              <p:pRg st="3" end="3"/>
                                            </p:txEl>
                                          </p:spTgt>
                                        </p:tgtEl>
                                        <p:attrNameLst>
                                          <p:attrName>style.visibility</p:attrName>
                                        </p:attrNameLst>
                                      </p:cBhvr>
                                      <p:to>
                                        <p:strVal val="visible"/>
                                      </p:to>
                                    </p:set>
                                  </p:childTnLst>
                                  <p:subTnLst>
                                    <p:audio>
                                      <p:cMediaNode>
                                        <p:cTn display="0" masterRel="sameClick">
                                          <p:stCondLst>
                                            <p:cond evt="begin" delay="0">
                                              <p:tn val="50"/>
                                            </p:cond>
                                          </p:stCondLst>
                                          <p:endCondLst>
                                            <p:cond evt="onStopAudio" delay="0">
                                              <p:tgtEl>
                                                <p:sldTgt/>
                                              </p:tgtEl>
                                            </p:cond>
                                          </p:endCondLst>
                                        </p:cTn>
                                        <p:tgtEl>
                                          <p:sndTgt r:embed="rId2"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autoUpdateAnimBg="0"/>
      <p:bldP spid="39939" grpId="0" build="p" autoUpdateAnimBg="0"/>
      <p:bldP spid="39941" grpId="0" build="p" animBg="1" autoUpdateAnimBg="0"/>
      <p:bldP spid="39942" grpId="0" build="p"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idx="4294967295"/>
          </p:nvPr>
        </p:nvSpPr>
        <p:spPr>
          <a:xfrm>
            <a:off x="1371600" y="381000"/>
            <a:ext cx="7772400" cy="1143000"/>
          </a:xfrm>
        </p:spPr>
        <p:txBody>
          <a:bodyPr/>
          <a:lstStyle/>
          <a:p>
            <a:r>
              <a:rPr lang="en-US" altLang="en-US" sz="4000"/>
              <a:t>(ii) The Lord’s Table (11:17-34)</a:t>
            </a:r>
          </a:p>
        </p:txBody>
      </p:sp>
      <p:sp>
        <p:nvSpPr>
          <p:cNvPr id="40963" name="Text Box 3"/>
          <p:cNvSpPr txBox="1">
            <a:spLocks noChangeArrowheads="1"/>
          </p:cNvSpPr>
          <p:nvPr/>
        </p:nvSpPr>
        <p:spPr bwMode="auto">
          <a:xfrm>
            <a:off x="1584325" y="1639888"/>
            <a:ext cx="7254875"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pPr>
              <a:buFontTx/>
              <a:buAutoNum type="alphaLcParenBoth"/>
            </a:pPr>
            <a:r>
              <a:rPr lang="en-US" altLang="en-US" b="1">
                <a:latin typeface="Arial" panose="020B0604020202020204" pitchFamily="34" charset="0"/>
              </a:rPr>
              <a:t>The Lord’s Supper as Christian Feast – the LOVE FEAST.</a:t>
            </a:r>
          </a:p>
          <a:p>
            <a:pPr>
              <a:buFontTx/>
              <a:buAutoNum type="alphaLcParenBoth"/>
            </a:pPr>
            <a:r>
              <a:rPr lang="en-US" altLang="en-US" b="1">
                <a:latin typeface="Arial" panose="020B0604020202020204" pitchFamily="34" charset="0"/>
              </a:rPr>
              <a:t>The problem – abuse of Lord’s supper.</a:t>
            </a:r>
          </a:p>
          <a:p>
            <a:pPr>
              <a:buFontTx/>
              <a:buAutoNum type="alphaLcParenBoth"/>
            </a:pPr>
            <a:endParaRPr lang="en-US" altLang="en-US" b="1">
              <a:latin typeface="Arial" panose="020B0604020202020204" pitchFamily="34" charset="0"/>
            </a:endParaRPr>
          </a:p>
          <a:p>
            <a:r>
              <a:rPr lang="en-US" altLang="en-US" b="1">
                <a:latin typeface="Arial" panose="020B0604020202020204" pitchFamily="34" charset="0"/>
              </a:rPr>
              <a:t>The problem was too much FEASTING and too little LOVING. </a:t>
            </a:r>
          </a:p>
          <a:p>
            <a:endParaRPr lang="en-US" altLang="en-US" b="1">
              <a:latin typeface="Arial" panose="020B0604020202020204" pitchFamily="34" charset="0"/>
            </a:endParaRPr>
          </a:p>
          <a:p>
            <a:r>
              <a:rPr lang="en-US" altLang="en-US" b="1">
                <a:latin typeface="Arial" panose="020B0604020202020204" pitchFamily="34" charset="0"/>
              </a:rPr>
              <a:t>Correct way is seen in the following diagram…</a:t>
            </a:r>
          </a:p>
        </p:txBody>
      </p:sp>
      <p:pic>
        <p:nvPicPr>
          <p:cNvPr id="40964" name="Picture 4" descr="D:\1CORWEB\twodim.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1600200"/>
            <a:ext cx="7162800" cy="4945063"/>
          </a:xfrm>
          <a:prstGeom prst="rect">
            <a:avLst/>
          </a:prstGeom>
          <a:noFill/>
          <a:extLst>
            <a:ext uri="{909E8E84-426E-40DD-AFC4-6F175D3DCCD1}">
              <a14:hiddenFill xmlns:a14="http://schemas.microsoft.com/office/drawing/2010/main">
                <a:solidFill>
                  <a:srgbClr val="FFFFFF"/>
                </a:solidFill>
              </a14:hiddenFill>
            </a:ext>
          </a:extLst>
        </p:spPr>
      </p:pic>
      <p:sp>
        <p:nvSpPr>
          <p:cNvPr id="40965" name="Text Box 5"/>
          <p:cNvSpPr txBox="1">
            <a:spLocks noChangeArrowheads="1"/>
          </p:cNvSpPr>
          <p:nvPr/>
        </p:nvSpPr>
        <p:spPr bwMode="auto">
          <a:xfrm>
            <a:off x="1203325" y="1360488"/>
            <a:ext cx="7940675" cy="52165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95300" indent="-495300">
              <a:defRPr sz="2400">
                <a:solidFill>
                  <a:schemeClr val="tx1"/>
                </a:solidFill>
                <a:latin typeface="Times New Roman" panose="02020603050405020304" pitchFamily="18" charset="0"/>
              </a:defRPr>
            </a:lvl1pPr>
            <a:lvl2pPr marL="952500" indent="-495300">
              <a:defRPr sz="2400">
                <a:solidFill>
                  <a:schemeClr val="tx1"/>
                </a:solidFill>
                <a:latin typeface="Times New Roman" panose="02020603050405020304" pitchFamily="18" charset="0"/>
              </a:defRPr>
            </a:lvl2pPr>
            <a:lvl3pPr marL="1409700" indent="-495300">
              <a:defRPr sz="2400">
                <a:solidFill>
                  <a:schemeClr val="tx1"/>
                </a:solidFill>
                <a:latin typeface="Times New Roman" panose="02020603050405020304" pitchFamily="18" charset="0"/>
              </a:defRPr>
            </a:lvl3pPr>
            <a:lvl4pPr marL="1866900" indent="-495300">
              <a:defRPr sz="2400">
                <a:solidFill>
                  <a:schemeClr val="tx1"/>
                </a:solidFill>
                <a:latin typeface="Times New Roman" panose="02020603050405020304" pitchFamily="18" charset="0"/>
              </a:defRPr>
            </a:lvl4pPr>
            <a:lvl5pPr marL="2324100" indent="-495300">
              <a:defRPr sz="2400">
                <a:solidFill>
                  <a:schemeClr val="tx1"/>
                </a:solidFill>
                <a:latin typeface="Times New Roman" panose="02020603050405020304" pitchFamily="18" charset="0"/>
              </a:defRPr>
            </a:lvl5pPr>
            <a:lvl6pPr marL="2781300" indent="-495300" fontAlgn="base">
              <a:spcBef>
                <a:spcPct val="0"/>
              </a:spcBef>
              <a:spcAft>
                <a:spcPct val="0"/>
              </a:spcAft>
              <a:defRPr sz="2400">
                <a:solidFill>
                  <a:schemeClr val="tx1"/>
                </a:solidFill>
                <a:latin typeface="Times New Roman" panose="02020603050405020304" pitchFamily="18" charset="0"/>
              </a:defRPr>
            </a:lvl6pPr>
            <a:lvl7pPr marL="3238500" indent="-495300" fontAlgn="base">
              <a:spcBef>
                <a:spcPct val="0"/>
              </a:spcBef>
              <a:spcAft>
                <a:spcPct val="0"/>
              </a:spcAft>
              <a:defRPr sz="2400">
                <a:solidFill>
                  <a:schemeClr val="tx1"/>
                </a:solidFill>
                <a:latin typeface="Times New Roman" panose="02020603050405020304" pitchFamily="18" charset="0"/>
              </a:defRPr>
            </a:lvl7pPr>
            <a:lvl8pPr marL="3695700" indent="-495300" fontAlgn="base">
              <a:spcBef>
                <a:spcPct val="0"/>
              </a:spcBef>
              <a:spcAft>
                <a:spcPct val="0"/>
              </a:spcAft>
              <a:defRPr sz="2400">
                <a:solidFill>
                  <a:schemeClr val="tx1"/>
                </a:solidFill>
                <a:latin typeface="Times New Roman" panose="02020603050405020304" pitchFamily="18" charset="0"/>
              </a:defRPr>
            </a:lvl8pPr>
            <a:lvl9pPr marL="4152900" indent="-495300" fontAlgn="base">
              <a:spcBef>
                <a:spcPct val="0"/>
              </a:spcBef>
              <a:spcAft>
                <a:spcPct val="0"/>
              </a:spcAft>
              <a:defRPr sz="2400">
                <a:solidFill>
                  <a:schemeClr val="tx1"/>
                </a:solidFill>
                <a:latin typeface="Times New Roman" panose="02020603050405020304" pitchFamily="18" charset="0"/>
              </a:defRPr>
            </a:lvl9pPr>
          </a:lstStyle>
          <a:p>
            <a:r>
              <a:rPr lang="en-US" altLang="en-US" sz="2800" b="1">
                <a:latin typeface="Arial" panose="020B0604020202020204" pitchFamily="34" charset="0"/>
              </a:rPr>
              <a:t>(c) Paul’s Answer….</a:t>
            </a:r>
          </a:p>
          <a:p>
            <a:pPr>
              <a:buFontTx/>
              <a:buAutoNum type="romanLcParenBoth"/>
            </a:pPr>
            <a:r>
              <a:rPr lang="en-US" altLang="en-US" sz="2800" b="1">
                <a:latin typeface="Arial" panose="020B0604020202020204" pitchFamily="34" charset="0"/>
              </a:rPr>
              <a:t>The Appeal – Paul’s appeal is to stop ABUSING the Lord’s table (v19)</a:t>
            </a:r>
          </a:p>
          <a:p>
            <a:pPr>
              <a:buFontTx/>
              <a:buAutoNum type="romanLcParenBoth"/>
            </a:pPr>
            <a:r>
              <a:rPr lang="en-US" altLang="en-US" sz="2800" b="1">
                <a:latin typeface="Arial" panose="020B0604020202020204" pitchFamily="34" charset="0"/>
              </a:rPr>
              <a:t>The Instruction: The two elements of a really good meal are GOOD FOOD and GOOD FELLOWSHIP.</a:t>
            </a:r>
          </a:p>
          <a:p>
            <a:pPr>
              <a:buFontTx/>
              <a:buAutoNum type="romanLcParenBoth"/>
            </a:pPr>
            <a:r>
              <a:rPr lang="en-US" altLang="en-US" sz="2800" b="1">
                <a:latin typeface="Arial" panose="020B0604020202020204" pitchFamily="34" charset="0"/>
              </a:rPr>
              <a:t>The Application: v27: Unworthy refers not to general sins but to ‘not discerning the body’. That is having bitterness or anything against another in the body (unforgiveness etc.). Must examine and mend relationships first before partaking.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62"/>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type.wav"/>
                                        </p:tgtEl>
                                      </p:cMediaNode>
                                    </p:audio>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0963">
                                            <p:txEl>
                                              <p:pRg st="0" end="0"/>
                                            </p:txEl>
                                          </p:spTgt>
                                        </p:tgtEl>
                                        <p:attrNameLst>
                                          <p:attrName>style.visibility</p:attrName>
                                        </p:attrNameLst>
                                      </p:cBhvr>
                                      <p:to>
                                        <p:strVal val="visible"/>
                                      </p:to>
                                    </p:set>
                                  </p:childTnLst>
                                  <p:subTnLst>
                                    <p:audio>
                                      <p:cMediaNode>
                                        <p:cTn display="0" masterRel="sameClick">
                                          <p:stCondLst>
                                            <p:cond evt="begin" delay="0">
                                              <p:tn val="9"/>
                                            </p:cond>
                                          </p:stCondLst>
                                          <p:endCondLst>
                                            <p:cond evt="onStopAudio" delay="0">
                                              <p:tgtEl>
                                                <p:sldTgt/>
                                              </p:tgtEl>
                                            </p:cond>
                                          </p:endCondLst>
                                        </p:cTn>
                                        <p:tgtEl>
                                          <p:sndTgt r:embed="rId2" name="type.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0963">
                                            <p:txEl>
                                              <p:pRg st="1" end="1"/>
                                            </p:txEl>
                                          </p:spTgt>
                                        </p:tgtEl>
                                        <p:attrNameLst>
                                          <p:attrName>style.visibility</p:attrName>
                                        </p:attrNameLst>
                                      </p:cBhvr>
                                      <p:to>
                                        <p:strVal val="visible"/>
                                      </p:to>
                                    </p:set>
                                  </p:childTnLst>
                                  <p:subTnLst>
                                    <p:audio>
                                      <p:cMediaNode>
                                        <p:cTn display="0" masterRel="sameClick">
                                          <p:stCondLst>
                                            <p:cond evt="begin" delay="0">
                                              <p:tn val="13"/>
                                            </p:cond>
                                          </p:stCondLst>
                                          <p:endCondLst>
                                            <p:cond evt="onStopAudio" delay="0">
                                              <p:tgtEl>
                                                <p:sldTgt/>
                                              </p:tgtEl>
                                            </p:cond>
                                          </p:endCondLst>
                                        </p:cTn>
                                        <p:tgtEl>
                                          <p:sndTgt r:embed="rId2" name="type.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0963">
                                            <p:txEl>
                                              <p:pRg st="3" end="3"/>
                                            </p:txEl>
                                          </p:spTgt>
                                        </p:tgtEl>
                                        <p:attrNameLst>
                                          <p:attrName>style.visibility</p:attrName>
                                        </p:attrNameLst>
                                      </p:cBhvr>
                                      <p:to>
                                        <p:strVal val="visible"/>
                                      </p:to>
                                    </p:set>
                                  </p:childTnLst>
                                  <p:subTnLst>
                                    <p:audio>
                                      <p:cMediaNode>
                                        <p:cTn display="0" masterRel="sameClick">
                                          <p:stCondLst>
                                            <p:cond evt="begin" delay="0">
                                              <p:tn val="17"/>
                                            </p:cond>
                                          </p:stCondLst>
                                          <p:endCondLst>
                                            <p:cond evt="onStopAudio" delay="0">
                                              <p:tgtEl>
                                                <p:sldTgt/>
                                              </p:tgtEl>
                                            </p:cond>
                                          </p:endCondLst>
                                        </p:cTn>
                                        <p:tgtEl>
                                          <p:sndTgt r:embed="rId2" name="type.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0963">
                                            <p:txEl>
                                              <p:pRg st="5" end="5"/>
                                            </p:txEl>
                                          </p:spTgt>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2" name="type.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40964"/>
                                        </p:tgtEl>
                                        <p:attrNameLst>
                                          <p:attrName>style.visibility</p:attrName>
                                        </p:attrNameLst>
                                      </p:cBhvr>
                                      <p:to>
                                        <p:strVal val="visible"/>
                                      </p:to>
                                    </p:set>
                                    <p:animEffect transition="in" filter="dissolve">
                                      <p:cBhvr>
                                        <p:cTn id="27" dur="500"/>
                                        <p:tgtEl>
                                          <p:spTgt spid="40964"/>
                                        </p:tgtEl>
                                      </p:cBhvr>
                                    </p:animEffect>
                                  </p:childTnLst>
                                  <p:subTnLst>
                                    <p:audio>
                                      <p:cMediaNode>
                                        <p:cTn display="0" masterRel="sameClick">
                                          <p:stCondLst>
                                            <p:cond evt="begin" delay="0">
                                              <p:tn val="25"/>
                                            </p:cond>
                                          </p:stCondLst>
                                          <p:endCondLst>
                                            <p:cond evt="onStopAudio" delay="0">
                                              <p:tgtEl>
                                                <p:sldTgt/>
                                              </p:tgtEl>
                                            </p:cond>
                                          </p:endCondLst>
                                        </p:cTn>
                                        <p:tgtEl>
                                          <p:sndTgt r:embed="rId3" name="laser.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499"/>
                                          </p:stCondLst>
                                        </p:cTn>
                                        <p:tgtEl>
                                          <p:spTgt spid="40965">
                                            <p:bg/>
                                          </p:spTgt>
                                        </p:tgtEl>
                                        <p:attrNameLst>
                                          <p:attrName>style.visibility</p:attrName>
                                        </p:attrNameLst>
                                      </p:cBhvr>
                                      <p:to>
                                        <p:strVal val="visible"/>
                                      </p:to>
                                    </p:set>
                                  </p:childTnLst>
                                  <p:subTnLst>
                                    <p:audio>
                                      <p:cMediaNode>
                                        <p:cTn display="0" masterRel="sameClick">
                                          <p:stCondLst>
                                            <p:cond evt="begin" delay="0">
                                              <p:tn val="30"/>
                                            </p:cond>
                                          </p:stCondLst>
                                          <p:endCondLst>
                                            <p:cond evt="onStopAudio" delay="0">
                                              <p:tgtEl>
                                                <p:sldTgt/>
                                              </p:tgtEl>
                                            </p:cond>
                                          </p:endCondLst>
                                        </p:cTn>
                                        <p:tgtEl>
                                          <p:sndTgt r:embed="rId2" name="type.wav"/>
                                        </p:tgtEl>
                                      </p:cMediaNode>
                                    </p:audio>
                                  </p:sub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presetSubtype="0" fill="hold" grpId="0" nodeType="clickEffect">
                                  <p:stCondLst>
                                    <p:cond delay="0"/>
                                  </p:stCondLst>
                                  <p:childTnLst>
                                    <p:set>
                                      <p:cBhvr>
                                        <p:cTn id="35" dur="1" fill="hold">
                                          <p:stCondLst>
                                            <p:cond delay="499"/>
                                          </p:stCondLst>
                                        </p:cTn>
                                        <p:tgtEl>
                                          <p:spTgt spid="40965">
                                            <p:txEl>
                                              <p:pRg st="0" end="0"/>
                                            </p:txEl>
                                          </p:spTgt>
                                        </p:tgtEl>
                                        <p:attrNameLst>
                                          <p:attrName>style.visibility</p:attrName>
                                        </p:attrNameLst>
                                      </p:cBhvr>
                                      <p:to>
                                        <p:strVal val="visible"/>
                                      </p:to>
                                    </p:set>
                                  </p:childTnLst>
                                  <p:subTnLst>
                                    <p:audio>
                                      <p:cMediaNode>
                                        <p:cTn display="0" masterRel="sameClick">
                                          <p:stCondLst>
                                            <p:cond evt="begin" delay="0">
                                              <p:tn val="34"/>
                                            </p:cond>
                                          </p:stCondLst>
                                          <p:endCondLst>
                                            <p:cond evt="onStopAudio" delay="0">
                                              <p:tgtEl>
                                                <p:sldTgt/>
                                              </p:tgtEl>
                                            </p:cond>
                                          </p:endCondLst>
                                        </p:cTn>
                                        <p:tgtEl>
                                          <p:sndTgt r:embed="rId2" name="type.wav"/>
                                        </p:tgtEl>
                                      </p:cMediaNode>
                                    </p:audio>
                                  </p:subTnLst>
                                </p:cTn>
                              </p:par>
                            </p:childTnLst>
                          </p:cTn>
                        </p:par>
                      </p:childTnLst>
                    </p:cTn>
                  </p:par>
                  <p:par>
                    <p:cTn id="36" fill="hold" nodeType="clickPar">
                      <p:stCondLst>
                        <p:cond delay="indefinite"/>
                      </p:stCondLst>
                      <p:childTnLst>
                        <p:par>
                          <p:cTn id="37" fill="hold" nodeType="withGroup">
                            <p:stCondLst>
                              <p:cond delay="0"/>
                            </p:stCondLst>
                            <p:childTnLst>
                              <p:par>
                                <p:cTn id="38" presetID="1" presetClass="entr" presetSubtype="0" fill="hold" grpId="0" nodeType="clickEffect">
                                  <p:stCondLst>
                                    <p:cond delay="0"/>
                                  </p:stCondLst>
                                  <p:childTnLst>
                                    <p:set>
                                      <p:cBhvr>
                                        <p:cTn id="39" dur="1" fill="hold">
                                          <p:stCondLst>
                                            <p:cond delay="499"/>
                                          </p:stCondLst>
                                        </p:cTn>
                                        <p:tgtEl>
                                          <p:spTgt spid="40965">
                                            <p:txEl>
                                              <p:pRg st="1" end="1"/>
                                            </p:txEl>
                                          </p:spTgt>
                                        </p:tgtEl>
                                        <p:attrNameLst>
                                          <p:attrName>style.visibility</p:attrName>
                                        </p:attrNameLst>
                                      </p:cBhvr>
                                      <p:to>
                                        <p:strVal val="visible"/>
                                      </p:to>
                                    </p:set>
                                  </p:childTnLst>
                                  <p:subTnLst>
                                    <p:audio>
                                      <p:cMediaNode>
                                        <p:cTn display="0" masterRel="sameClick">
                                          <p:stCondLst>
                                            <p:cond evt="begin" delay="0">
                                              <p:tn val="38"/>
                                            </p:cond>
                                          </p:stCondLst>
                                          <p:endCondLst>
                                            <p:cond evt="onStopAudio" delay="0">
                                              <p:tgtEl>
                                                <p:sldTgt/>
                                              </p:tgtEl>
                                            </p:cond>
                                          </p:endCondLst>
                                        </p:cTn>
                                        <p:tgtEl>
                                          <p:sndTgt r:embed="rId2" name="type.wav"/>
                                        </p:tgtEl>
                                      </p:cMediaNode>
                                    </p:audio>
                                  </p:subTnLst>
                                </p:cTn>
                              </p:par>
                            </p:childTnLst>
                          </p:cTn>
                        </p:par>
                      </p:childTnLst>
                    </p:cTn>
                  </p:par>
                  <p:par>
                    <p:cTn id="40" fill="hold" nodeType="clickPar">
                      <p:stCondLst>
                        <p:cond delay="indefinite"/>
                      </p:stCondLst>
                      <p:childTnLst>
                        <p:par>
                          <p:cTn id="41" fill="hold" nodeType="withGroup">
                            <p:stCondLst>
                              <p:cond delay="0"/>
                            </p:stCondLst>
                            <p:childTnLst>
                              <p:par>
                                <p:cTn id="42" presetID="1" presetClass="entr" presetSubtype="0" fill="hold" grpId="0" nodeType="clickEffect">
                                  <p:stCondLst>
                                    <p:cond delay="0"/>
                                  </p:stCondLst>
                                  <p:childTnLst>
                                    <p:set>
                                      <p:cBhvr>
                                        <p:cTn id="43" dur="1" fill="hold">
                                          <p:stCondLst>
                                            <p:cond delay="499"/>
                                          </p:stCondLst>
                                        </p:cTn>
                                        <p:tgtEl>
                                          <p:spTgt spid="40965">
                                            <p:txEl>
                                              <p:pRg st="2" end="2"/>
                                            </p:txEl>
                                          </p:spTgt>
                                        </p:tgtEl>
                                        <p:attrNameLst>
                                          <p:attrName>style.visibility</p:attrName>
                                        </p:attrNameLst>
                                      </p:cBhvr>
                                      <p:to>
                                        <p:strVal val="visible"/>
                                      </p:to>
                                    </p:set>
                                  </p:childTnLst>
                                  <p:subTnLst>
                                    <p:audio>
                                      <p:cMediaNode>
                                        <p:cTn display="0" masterRel="sameClick">
                                          <p:stCondLst>
                                            <p:cond evt="begin" delay="0">
                                              <p:tn val="42"/>
                                            </p:cond>
                                          </p:stCondLst>
                                          <p:endCondLst>
                                            <p:cond evt="onStopAudio" delay="0">
                                              <p:tgtEl>
                                                <p:sldTgt/>
                                              </p:tgtEl>
                                            </p:cond>
                                          </p:endCondLst>
                                        </p:cTn>
                                        <p:tgtEl>
                                          <p:sndTgt r:embed="rId2" name="type.wav"/>
                                        </p:tgtEl>
                                      </p:cMediaNode>
                                    </p:audio>
                                  </p:subTnLst>
                                </p:cTn>
                              </p:par>
                            </p:childTnLst>
                          </p:cTn>
                        </p:par>
                      </p:childTnLst>
                    </p:cTn>
                  </p:par>
                  <p:par>
                    <p:cTn id="44" fill="hold" nodeType="clickPar">
                      <p:stCondLst>
                        <p:cond delay="indefinite"/>
                      </p:stCondLst>
                      <p:childTnLst>
                        <p:par>
                          <p:cTn id="45" fill="hold" nodeType="withGroup">
                            <p:stCondLst>
                              <p:cond delay="0"/>
                            </p:stCondLst>
                            <p:childTnLst>
                              <p:par>
                                <p:cTn id="46" presetID="1" presetClass="entr" presetSubtype="0" fill="hold" grpId="0" nodeType="clickEffect">
                                  <p:stCondLst>
                                    <p:cond delay="0"/>
                                  </p:stCondLst>
                                  <p:childTnLst>
                                    <p:set>
                                      <p:cBhvr>
                                        <p:cTn id="47" dur="1" fill="hold">
                                          <p:stCondLst>
                                            <p:cond delay="499"/>
                                          </p:stCondLst>
                                        </p:cTn>
                                        <p:tgtEl>
                                          <p:spTgt spid="40965">
                                            <p:txEl>
                                              <p:pRg st="3" end="3"/>
                                            </p:txEl>
                                          </p:spTgt>
                                        </p:tgtEl>
                                        <p:attrNameLst>
                                          <p:attrName>style.visibility</p:attrName>
                                        </p:attrNameLst>
                                      </p:cBhvr>
                                      <p:to>
                                        <p:strVal val="visible"/>
                                      </p:to>
                                    </p:set>
                                  </p:childTnLst>
                                  <p:subTnLst>
                                    <p:audio>
                                      <p:cMediaNode>
                                        <p:cTn display="0" masterRel="sameClick">
                                          <p:stCondLst>
                                            <p:cond evt="begin" delay="0">
                                              <p:tn val="46"/>
                                            </p:cond>
                                          </p:stCondLst>
                                          <p:endCondLst>
                                            <p:cond evt="onStopAudio" delay="0">
                                              <p:tgtEl>
                                                <p:sldTgt/>
                                              </p:tgtEl>
                                            </p:cond>
                                          </p:endCondLst>
                                        </p:cTn>
                                        <p:tgtEl>
                                          <p:sndTgt r:embed="rId2"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autoUpdateAnimBg="0"/>
      <p:bldP spid="40963" grpId="0" build="p" autoUpdateAnimBg="0"/>
      <p:bldP spid="40965" grpId="0" build="p" animBg="1"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idx="4294967295"/>
          </p:nvPr>
        </p:nvSpPr>
        <p:spPr/>
        <p:txBody>
          <a:bodyPr/>
          <a:lstStyle/>
          <a:p>
            <a:pPr algn="ctr"/>
            <a:r>
              <a:rPr lang="en-US" altLang="en-US" sz="4000" b="1"/>
              <a:t>(iii) The Use of the Gifts of the Spirit (12:1-14:40)</a:t>
            </a:r>
          </a:p>
        </p:txBody>
      </p:sp>
      <p:sp>
        <p:nvSpPr>
          <p:cNvPr id="41987" name="Text Box 3"/>
          <p:cNvSpPr txBox="1">
            <a:spLocks noChangeArrowheads="1"/>
          </p:cNvSpPr>
          <p:nvPr/>
        </p:nvSpPr>
        <p:spPr bwMode="auto">
          <a:xfrm>
            <a:off x="1812925" y="2097088"/>
            <a:ext cx="6797675" cy="447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r>
              <a:rPr lang="en-US" altLang="en-US" b="1">
                <a:latin typeface="Arial" panose="020B0604020202020204" pitchFamily="34" charset="0"/>
              </a:rPr>
              <a:t>This section is based on 1 Cor 12-14 – Paul is addressing the question of ORDER in the assembling of the Church.</a:t>
            </a:r>
          </a:p>
          <a:p>
            <a:pPr>
              <a:buFontTx/>
              <a:buAutoNum type="alphaLcParenBoth"/>
            </a:pPr>
            <a:r>
              <a:rPr lang="en-US" altLang="en-US" b="1">
                <a:latin typeface="Arial" panose="020B0604020202020204" pitchFamily="34" charset="0"/>
              </a:rPr>
              <a:t>The Problem</a:t>
            </a:r>
          </a:p>
          <a:p>
            <a:r>
              <a:rPr lang="en-US" altLang="en-US" b="1">
                <a:latin typeface="Arial" panose="020B0604020202020204" pitchFamily="34" charset="0"/>
              </a:rPr>
              <a:t> (iii) Tongues is the problem gift!</a:t>
            </a:r>
          </a:p>
          <a:p>
            <a:endParaRPr lang="en-US" altLang="en-US" b="1">
              <a:latin typeface="Arial" panose="020B0604020202020204" pitchFamily="34" charset="0"/>
            </a:endParaRPr>
          </a:p>
          <a:p>
            <a:pPr>
              <a:buFontTx/>
              <a:buAutoNum type="arabicPeriod"/>
            </a:pPr>
            <a:r>
              <a:rPr lang="en-US" altLang="en-US" b="1">
                <a:latin typeface="Arial" panose="020B0604020202020204" pitchFamily="34" charset="0"/>
              </a:rPr>
              <a:t>They were OVERLY enthused with it.</a:t>
            </a:r>
          </a:p>
          <a:p>
            <a:pPr>
              <a:buFontTx/>
              <a:buAutoNum type="arabicPeriod"/>
            </a:pPr>
            <a:r>
              <a:rPr lang="en-US" altLang="en-US" b="1">
                <a:latin typeface="Arial" panose="020B0604020202020204" pitchFamily="34" charset="0"/>
              </a:rPr>
              <a:t>They were SINGULARLY enthused with it.</a:t>
            </a:r>
          </a:p>
          <a:p>
            <a:pPr>
              <a:buFontTx/>
              <a:buAutoNum type="arabicPeriod"/>
            </a:pPr>
            <a:r>
              <a:rPr lang="en-US" altLang="en-US" b="1">
                <a:latin typeface="Arial" panose="020B0604020202020204" pitchFamily="34" charset="0"/>
              </a:rPr>
              <a:t>They were ‘all’ using the gift in a most DISORDERLY way.</a:t>
            </a:r>
          </a:p>
          <a:p>
            <a:r>
              <a:rPr lang="en-US" altLang="en-US" b="1">
                <a:latin typeface="Arial" panose="020B0604020202020204" pitchFamily="34" charset="0"/>
              </a:rPr>
              <a:t>They used tongues as a criteria for being</a:t>
            </a:r>
          </a:p>
          <a:p>
            <a:r>
              <a:rPr lang="en-US" altLang="en-US" b="1">
                <a:latin typeface="Arial" panose="020B0604020202020204" pitchFamily="34" charset="0"/>
              </a:rPr>
              <a:t>“SPIRITUAL”!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1986"/>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type.wav"/>
                                        </p:tgtEl>
                                      </p:cMediaNode>
                                    </p:audio>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1987">
                                            <p:txEl>
                                              <p:pRg st="0" end="0"/>
                                            </p:txEl>
                                          </p:spTgt>
                                        </p:tgtEl>
                                        <p:attrNameLst>
                                          <p:attrName>style.visibility</p:attrName>
                                        </p:attrNameLst>
                                      </p:cBhvr>
                                      <p:to>
                                        <p:strVal val="visible"/>
                                      </p:to>
                                    </p:set>
                                  </p:childTnLst>
                                  <p:subTnLst>
                                    <p:audio>
                                      <p:cMediaNode>
                                        <p:cTn display="0" masterRel="sameClick">
                                          <p:stCondLst>
                                            <p:cond evt="begin" delay="0">
                                              <p:tn val="9"/>
                                            </p:cond>
                                          </p:stCondLst>
                                          <p:endCondLst>
                                            <p:cond evt="onStopAudio" delay="0">
                                              <p:tgtEl>
                                                <p:sldTgt/>
                                              </p:tgtEl>
                                            </p:cond>
                                          </p:endCondLst>
                                        </p:cTn>
                                        <p:tgtEl>
                                          <p:sndTgt r:embed="rId2" name="type.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1987">
                                            <p:txEl>
                                              <p:pRg st="1" end="1"/>
                                            </p:txEl>
                                          </p:spTgt>
                                        </p:tgtEl>
                                        <p:attrNameLst>
                                          <p:attrName>style.visibility</p:attrName>
                                        </p:attrNameLst>
                                      </p:cBhvr>
                                      <p:to>
                                        <p:strVal val="visible"/>
                                      </p:to>
                                    </p:set>
                                  </p:childTnLst>
                                  <p:subTnLst>
                                    <p:audio>
                                      <p:cMediaNode>
                                        <p:cTn display="0" masterRel="sameClick">
                                          <p:stCondLst>
                                            <p:cond evt="begin" delay="0">
                                              <p:tn val="13"/>
                                            </p:cond>
                                          </p:stCondLst>
                                          <p:endCondLst>
                                            <p:cond evt="onStopAudio" delay="0">
                                              <p:tgtEl>
                                                <p:sldTgt/>
                                              </p:tgtEl>
                                            </p:cond>
                                          </p:endCondLst>
                                        </p:cTn>
                                        <p:tgtEl>
                                          <p:sndTgt r:embed="rId2" name="type.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1987">
                                            <p:txEl>
                                              <p:pRg st="2" end="2"/>
                                            </p:txEl>
                                          </p:spTgt>
                                        </p:tgtEl>
                                        <p:attrNameLst>
                                          <p:attrName>style.visibility</p:attrName>
                                        </p:attrNameLst>
                                      </p:cBhvr>
                                      <p:to>
                                        <p:strVal val="visible"/>
                                      </p:to>
                                    </p:set>
                                  </p:childTnLst>
                                  <p:subTnLst>
                                    <p:audio>
                                      <p:cMediaNode>
                                        <p:cTn display="0" masterRel="sameClick">
                                          <p:stCondLst>
                                            <p:cond evt="begin" delay="0">
                                              <p:tn val="17"/>
                                            </p:cond>
                                          </p:stCondLst>
                                          <p:endCondLst>
                                            <p:cond evt="onStopAudio" delay="0">
                                              <p:tgtEl>
                                                <p:sldTgt/>
                                              </p:tgtEl>
                                            </p:cond>
                                          </p:endCondLst>
                                        </p:cTn>
                                        <p:tgtEl>
                                          <p:sndTgt r:embed="rId2" name="type.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1987">
                                            <p:txEl>
                                              <p:pRg st="4" end="4"/>
                                            </p:txEl>
                                          </p:spTgt>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2" name="type.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41987">
                                            <p:txEl>
                                              <p:pRg st="5" end="5"/>
                                            </p:txEl>
                                          </p:spTgt>
                                        </p:tgtEl>
                                        <p:attrNameLst>
                                          <p:attrName>style.visibility</p:attrName>
                                        </p:attrNameLst>
                                      </p:cBhvr>
                                      <p:to>
                                        <p:strVal val="visible"/>
                                      </p:to>
                                    </p:set>
                                  </p:childTnLst>
                                  <p:subTnLst>
                                    <p:audio>
                                      <p:cMediaNode>
                                        <p:cTn display="0" masterRel="sameClick">
                                          <p:stCondLst>
                                            <p:cond evt="begin" delay="0">
                                              <p:tn val="25"/>
                                            </p:cond>
                                          </p:stCondLst>
                                          <p:endCondLst>
                                            <p:cond evt="onStopAudio" delay="0">
                                              <p:tgtEl>
                                                <p:sldTgt/>
                                              </p:tgtEl>
                                            </p:cond>
                                          </p:endCondLst>
                                        </p:cTn>
                                        <p:tgtEl>
                                          <p:sndTgt r:embed="rId2" name="type.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41987">
                                            <p:txEl>
                                              <p:pRg st="6" end="6"/>
                                            </p:txEl>
                                          </p:spTgt>
                                        </p:tgtEl>
                                        <p:attrNameLst>
                                          <p:attrName>style.visibility</p:attrName>
                                        </p:attrNameLst>
                                      </p:cBhvr>
                                      <p:to>
                                        <p:strVal val="visible"/>
                                      </p:to>
                                    </p:set>
                                  </p:childTnLst>
                                  <p:subTnLst>
                                    <p:audio>
                                      <p:cMediaNode>
                                        <p:cTn display="0" masterRel="sameClick">
                                          <p:stCondLst>
                                            <p:cond evt="begin" delay="0">
                                              <p:tn val="29"/>
                                            </p:cond>
                                          </p:stCondLst>
                                          <p:endCondLst>
                                            <p:cond evt="onStopAudio" delay="0">
                                              <p:tgtEl>
                                                <p:sldTgt/>
                                              </p:tgtEl>
                                            </p:cond>
                                          </p:endCondLst>
                                        </p:cTn>
                                        <p:tgtEl>
                                          <p:sndTgt r:embed="rId2" name="type.wav"/>
                                        </p:tgtEl>
                                      </p:cMediaNode>
                                    </p:audio>
                                  </p:sub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41987">
                                            <p:txEl>
                                              <p:pRg st="7" end="7"/>
                                            </p:txEl>
                                          </p:spTgt>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2" name="type.wav"/>
                                        </p:tgtEl>
                                      </p:cMediaNode>
                                    </p:audio>
                                  </p:sub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41987">
                                            <p:txEl>
                                              <p:pRg st="8" end="8"/>
                                            </p:txEl>
                                          </p:spTgt>
                                        </p:tgtEl>
                                        <p:attrNameLst>
                                          <p:attrName>style.visibility</p:attrName>
                                        </p:attrNameLst>
                                      </p:cBhvr>
                                      <p:to>
                                        <p:strVal val="visible"/>
                                      </p:to>
                                    </p:set>
                                  </p:childTnLst>
                                  <p:subTnLst>
                                    <p:audio>
                                      <p:cMediaNode>
                                        <p:cTn display="0" masterRel="sameClick">
                                          <p:stCondLst>
                                            <p:cond evt="begin" delay="0">
                                              <p:tn val="37"/>
                                            </p:cond>
                                          </p:stCondLst>
                                          <p:endCondLst>
                                            <p:cond evt="onStopAudio" delay="0">
                                              <p:tgtEl>
                                                <p:sldTgt/>
                                              </p:tgtEl>
                                            </p:cond>
                                          </p:endCondLst>
                                        </p:cTn>
                                        <p:tgtEl>
                                          <p:sndTgt r:embed="rId2"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autoUpdateAnimBg="0"/>
      <p:bldP spid="41987"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idx="4294967295"/>
          </p:nvPr>
        </p:nvSpPr>
        <p:spPr/>
        <p:txBody>
          <a:bodyPr/>
          <a:lstStyle/>
          <a:p>
            <a:r>
              <a:rPr lang="en-US" altLang="en-US"/>
              <a:t>(b) Paul’s Answer:</a:t>
            </a:r>
          </a:p>
        </p:txBody>
      </p:sp>
      <p:sp>
        <p:nvSpPr>
          <p:cNvPr id="43011" name="Text Box 3"/>
          <p:cNvSpPr txBox="1">
            <a:spLocks noChangeArrowheads="1"/>
          </p:cNvSpPr>
          <p:nvPr/>
        </p:nvSpPr>
        <p:spPr bwMode="auto">
          <a:xfrm>
            <a:off x="1660525" y="1716088"/>
            <a:ext cx="5784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t>(i) Section One: Diversity in the Gifts…</a:t>
            </a:r>
          </a:p>
        </p:txBody>
      </p:sp>
      <p:pic>
        <p:nvPicPr>
          <p:cNvPr id="43012" name="Picture 4" descr="D:\1CORWEB\giftings.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2182813"/>
            <a:ext cx="7924800" cy="4675187"/>
          </a:xfrm>
          <a:prstGeom prst="rect">
            <a:avLst/>
          </a:prstGeom>
          <a:noFill/>
          <a:extLst>
            <a:ext uri="{909E8E84-426E-40DD-AFC4-6F175D3DCCD1}">
              <a14:hiddenFill xmlns:a14="http://schemas.microsoft.com/office/drawing/2010/main">
                <a:solidFill>
                  <a:srgbClr val="FFFFFF"/>
                </a:solidFill>
              </a14:hiddenFill>
            </a:ext>
          </a:extLst>
        </p:spPr>
      </p:pic>
      <p:sp>
        <p:nvSpPr>
          <p:cNvPr id="43013" name="Text Box 5"/>
          <p:cNvSpPr txBox="1">
            <a:spLocks noChangeArrowheads="1"/>
          </p:cNvSpPr>
          <p:nvPr/>
        </p:nvSpPr>
        <p:spPr bwMode="auto">
          <a:xfrm>
            <a:off x="1203325" y="3657600"/>
            <a:ext cx="7940675" cy="94615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t>This section emphasizes the VARIETY there is in the PHANEROSIS gifts.</a:t>
            </a:r>
            <a:r>
              <a:rPr lang="en-US" altLang="en-US" b="1"/>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3010"/>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type.wav"/>
                                        </p:tgtEl>
                                      </p:cMediaNode>
                                    </p:audio>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3011"/>
                                        </p:tgtEl>
                                        <p:attrNameLst>
                                          <p:attrName>style.visibility</p:attrName>
                                        </p:attrNameLst>
                                      </p:cBhvr>
                                      <p:to>
                                        <p:strVal val="visible"/>
                                      </p:to>
                                    </p:set>
                                  </p:childTnLst>
                                  <p:subTnLst>
                                    <p:audio>
                                      <p:cMediaNode>
                                        <p:cTn display="0" masterRel="sameClick">
                                          <p:stCondLst>
                                            <p:cond evt="begin" delay="0">
                                              <p:tn val="9"/>
                                            </p:cond>
                                          </p:stCondLst>
                                          <p:endCondLst>
                                            <p:cond evt="onStopAudio" delay="0">
                                              <p:tgtEl>
                                                <p:sldTgt/>
                                              </p:tgtEl>
                                            </p:cond>
                                          </p:endCondLst>
                                        </p:cTn>
                                        <p:tgtEl>
                                          <p:sndTgt r:embed="rId2" name="type.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nodeType="clickEffect">
                                  <p:stCondLst>
                                    <p:cond delay="0"/>
                                  </p:stCondLst>
                                  <p:childTnLst>
                                    <p:set>
                                      <p:cBhvr>
                                        <p:cTn id="14" dur="1" fill="hold">
                                          <p:stCondLst>
                                            <p:cond delay="0"/>
                                          </p:stCondLst>
                                        </p:cTn>
                                        <p:tgtEl>
                                          <p:spTgt spid="43012"/>
                                        </p:tgtEl>
                                        <p:attrNameLst>
                                          <p:attrName>style.visibility</p:attrName>
                                        </p:attrNameLst>
                                      </p:cBhvr>
                                      <p:to>
                                        <p:strVal val="visible"/>
                                      </p:to>
                                    </p:set>
                                    <p:animEffect transition="in" filter="dissolve">
                                      <p:cBhvr>
                                        <p:cTn id="15" dur="500"/>
                                        <p:tgtEl>
                                          <p:spTgt spid="43012"/>
                                        </p:tgtEl>
                                      </p:cBhvr>
                                    </p:animEffect>
                                  </p:childTnLst>
                                  <p:subTnLst>
                                    <p:audio>
                                      <p:cMediaNode>
                                        <p:cTn display="0" masterRel="sameClick">
                                          <p:stCondLst>
                                            <p:cond evt="begin" delay="0">
                                              <p:tn val="13"/>
                                            </p:cond>
                                          </p:stCondLst>
                                          <p:endCondLst>
                                            <p:cond evt="onStopAudio" delay="0">
                                              <p:tgtEl>
                                                <p:sldTgt/>
                                              </p:tgtEl>
                                            </p:cond>
                                          </p:endCondLst>
                                        </p:cTn>
                                        <p:tgtEl>
                                          <p:sndTgt r:embed="rId3" name="laser.wav"/>
                                        </p:tgtEl>
                                      </p:cMediaNode>
                                    </p:audio>
                                  </p:sub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43013"/>
                                        </p:tgtEl>
                                        <p:attrNameLst>
                                          <p:attrName>style.visibility</p:attrName>
                                        </p:attrNameLst>
                                      </p:cBhvr>
                                      <p:to>
                                        <p:strVal val="visible"/>
                                      </p:to>
                                    </p:set>
                                  </p:childTnLst>
                                  <p:subTnLst>
                                    <p:audio>
                                      <p:cMediaNode>
                                        <p:cTn display="0" masterRel="sameClick">
                                          <p:stCondLst>
                                            <p:cond evt="begin" delay="0">
                                              <p:tn val="18"/>
                                            </p:cond>
                                          </p:stCondLst>
                                          <p:endCondLst>
                                            <p:cond evt="onStopAudio" delay="0">
                                              <p:tgtEl>
                                                <p:sldTgt/>
                                              </p:tgtEl>
                                            </p:cond>
                                          </p:endCondLst>
                                        </p:cTn>
                                        <p:tgtEl>
                                          <p:sndTgt r:embed="rId2"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autoUpdateAnimBg="0"/>
      <p:bldP spid="43011" grpId="0" autoUpdateAnimBg="0"/>
      <p:bldP spid="43013"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idx="4294967295"/>
          </p:nvPr>
        </p:nvSpPr>
        <p:spPr/>
        <p:txBody>
          <a:bodyPr/>
          <a:lstStyle/>
          <a:p>
            <a:pPr algn="ctr"/>
            <a:r>
              <a:rPr lang="en-US" altLang="en-US" sz="4000" b="1"/>
              <a:t>(ii) Section Two: The Picture of the Body (12;12-31)</a:t>
            </a:r>
          </a:p>
        </p:txBody>
      </p:sp>
      <p:pic>
        <p:nvPicPr>
          <p:cNvPr id="45060" name="Picture 4" descr="C:\WINDOWS\Profiles\Tim\My Documents\Camp Material\motgifts.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828800"/>
            <a:ext cx="3621088" cy="5029200"/>
          </a:xfrm>
          <a:prstGeom prst="rect">
            <a:avLst/>
          </a:prstGeom>
          <a:noFill/>
          <a:extLst>
            <a:ext uri="{909E8E84-426E-40DD-AFC4-6F175D3DCCD1}">
              <a14:hiddenFill xmlns:a14="http://schemas.microsoft.com/office/drawing/2010/main">
                <a:solidFill>
                  <a:srgbClr val="FFFFFF"/>
                </a:solidFill>
              </a14:hiddenFill>
            </a:ext>
          </a:extLst>
        </p:spPr>
      </p:pic>
      <p:sp>
        <p:nvSpPr>
          <p:cNvPr id="45061" name="Text Box 5"/>
          <p:cNvSpPr txBox="1">
            <a:spLocks noChangeArrowheads="1"/>
          </p:cNvSpPr>
          <p:nvPr/>
        </p:nvSpPr>
        <p:spPr bwMode="auto">
          <a:xfrm>
            <a:off x="5165725" y="2020888"/>
            <a:ext cx="3978275" cy="447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1"/>
              <a:t>V12-14 - Paul uses a common analogy from the ancient world to stress the point of DIVERSITY within UNITY.</a:t>
            </a:r>
          </a:p>
          <a:p>
            <a:endParaRPr lang="en-US" altLang="en-US" b="1"/>
          </a:p>
          <a:p>
            <a:r>
              <a:rPr lang="en-US" altLang="en-US" b="1"/>
              <a:t>V15-20 – There is a need to show them that all gifts are NEEDED.</a:t>
            </a:r>
          </a:p>
          <a:p>
            <a:endParaRPr lang="en-US" altLang="en-US" b="1"/>
          </a:p>
          <a:p>
            <a:r>
              <a:rPr lang="en-US" altLang="en-US" b="1"/>
              <a:t>V21-27 – All parts of body are INTERDEPENDANT.</a:t>
            </a:r>
          </a:p>
        </p:txBody>
      </p:sp>
      <p:sp>
        <p:nvSpPr>
          <p:cNvPr id="45062" name="Text Box 6"/>
          <p:cNvSpPr txBox="1">
            <a:spLocks noChangeArrowheads="1"/>
          </p:cNvSpPr>
          <p:nvPr/>
        </p:nvSpPr>
        <p:spPr bwMode="auto">
          <a:xfrm>
            <a:off x="5013325" y="1868488"/>
            <a:ext cx="4130675" cy="52038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1"/>
              <a:t>V28-30 – God has appointed  each person to have a different GIFT-MIX.</a:t>
            </a:r>
            <a:r>
              <a:rPr lang="en-US" altLang="en-US"/>
              <a:t> </a:t>
            </a:r>
          </a:p>
          <a:p>
            <a:endParaRPr lang="en-US" altLang="en-US" b="1"/>
          </a:p>
          <a:p>
            <a:r>
              <a:rPr lang="en-US" altLang="en-US" b="1"/>
              <a:t>What the Corinthians were doing was emphasizing solely on ONE gift, the Gift of Tongues, not allowing the members to express variety in service.</a:t>
            </a:r>
          </a:p>
          <a:p>
            <a:r>
              <a:rPr lang="en-US" altLang="en-US" b="1"/>
              <a:t>A Gift is only the most ‘important’ when it is the most NEEDED.</a:t>
            </a:r>
          </a:p>
          <a:p>
            <a:endParaRPr lang="en-US" altLang="en-US"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5058"/>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type.wav"/>
                                        </p:tgtEl>
                                      </p:cMediaNode>
                                    </p:audio>
                                  </p:subTnLst>
                                </p:cTn>
                              </p:par>
                            </p:childTnLst>
                          </p:cTn>
                        </p:par>
                      </p:childTnLst>
                    </p:cTn>
                  </p:par>
                  <p:par>
                    <p:cTn id="7" fill="hold" nodeType="clickPar">
                      <p:stCondLst>
                        <p:cond delay="indefinite"/>
                      </p:stCondLst>
                      <p:childTnLst>
                        <p:par>
                          <p:cTn id="8" fill="hold" nodeType="withGroup">
                            <p:stCondLst>
                              <p:cond delay="0"/>
                            </p:stCondLst>
                            <p:childTnLst>
                              <p:par>
                                <p:cTn id="9" presetID="9" presetClass="entr" presetSubtype="0" fill="hold" nodeType="clickEffect">
                                  <p:stCondLst>
                                    <p:cond delay="0"/>
                                  </p:stCondLst>
                                  <p:childTnLst>
                                    <p:set>
                                      <p:cBhvr>
                                        <p:cTn id="10" dur="1" fill="hold">
                                          <p:stCondLst>
                                            <p:cond delay="0"/>
                                          </p:stCondLst>
                                        </p:cTn>
                                        <p:tgtEl>
                                          <p:spTgt spid="45060"/>
                                        </p:tgtEl>
                                        <p:attrNameLst>
                                          <p:attrName>style.visibility</p:attrName>
                                        </p:attrNameLst>
                                      </p:cBhvr>
                                      <p:to>
                                        <p:strVal val="visible"/>
                                      </p:to>
                                    </p:set>
                                    <p:animEffect transition="in" filter="dissolve">
                                      <p:cBhvr>
                                        <p:cTn id="11" dur="500"/>
                                        <p:tgtEl>
                                          <p:spTgt spid="45060"/>
                                        </p:tgtEl>
                                      </p:cBhvr>
                                    </p:animEffect>
                                  </p:childTnLst>
                                  <p:subTnLst>
                                    <p:audio>
                                      <p:cMediaNode>
                                        <p:cTn display="0" masterRel="sameClick">
                                          <p:stCondLst>
                                            <p:cond evt="begin" delay="0">
                                              <p:tn val="9"/>
                                            </p:cond>
                                          </p:stCondLst>
                                          <p:endCondLst>
                                            <p:cond evt="onStopAudio" delay="0">
                                              <p:tgtEl>
                                                <p:sldTgt/>
                                              </p:tgtEl>
                                            </p:cond>
                                          </p:endCondLst>
                                        </p:cTn>
                                        <p:tgtEl>
                                          <p:sndTgt r:embed="rId3" name="laser.wav"/>
                                        </p:tgtEl>
                                      </p:cMediaNode>
                                    </p:audio>
                                  </p:sub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45061">
                                            <p:txEl>
                                              <p:pRg st="0" end="0"/>
                                            </p:txEl>
                                          </p:spTgt>
                                        </p:tgtEl>
                                        <p:attrNameLst>
                                          <p:attrName>style.visibility</p:attrName>
                                        </p:attrNameLst>
                                      </p:cBhvr>
                                      <p:to>
                                        <p:strVal val="visible"/>
                                      </p:to>
                                    </p:set>
                                  </p:childTnLst>
                                  <p:subTnLst>
                                    <p:audio>
                                      <p:cMediaNode>
                                        <p:cTn display="0" masterRel="sameClick">
                                          <p:stCondLst>
                                            <p:cond evt="begin" delay="0">
                                              <p:tn val="14"/>
                                            </p:cond>
                                          </p:stCondLst>
                                          <p:endCondLst>
                                            <p:cond evt="onStopAudio" delay="0">
                                              <p:tgtEl>
                                                <p:sldTgt/>
                                              </p:tgtEl>
                                            </p:cond>
                                          </p:endCondLst>
                                        </p:cTn>
                                        <p:tgtEl>
                                          <p:sndTgt r:embed="rId2" name="type.wav"/>
                                        </p:tgtEl>
                                      </p:cMediaNode>
                                    </p:audio>
                                  </p:sub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45061">
                                            <p:txEl>
                                              <p:pRg st="2" end="2"/>
                                            </p:txEl>
                                          </p:spTgt>
                                        </p:tgtEl>
                                        <p:attrNameLst>
                                          <p:attrName>style.visibility</p:attrName>
                                        </p:attrNameLst>
                                      </p:cBhvr>
                                      <p:to>
                                        <p:strVal val="visible"/>
                                      </p:to>
                                    </p:set>
                                  </p:childTnLst>
                                  <p:subTnLst>
                                    <p:audio>
                                      <p:cMediaNode>
                                        <p:cTn display="0" masterRel="sameClick">
                                          <p:stCondLst>
                                            <p:cond evt="begin" delay="0">
                                              <p:tn val="18"/>
                                            </p:cond>
                                          </p:stCondLst>
                                          <p:endCondLst>
                                            <p:cond evt="onStopAudio" delay="0">
                                              <p:tgtEl>
                                                <p:sldTgt/>
                                              </p:tgtEl>
                                            </p:cond>
                                          </p:endCondLst>
                                        </p:cTn>
                                        <p:tgtEl>
                                          <p:sndTgt r:embed="rId2" name="type.wav"/>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45061">
                                            <p:txEl>
                                              <p:pRg st="4" end="4"/>
                                            </p:txEl>
                                          </p:spTgt>
                                        </p:tgtEl>
                                        <p:attrNameLst>
                                          <p:attrName>style.visibility</p:attrName>
                                        </p:attrNameLst>
                                      </p:cBhvr>
                                      <p:to>
                                        <p:strVal val="visible"/>
                                      </p:to>
                                    </p:set>
                                  </p:childTnLst>
                                  <p:subTnLst>
                                    <p:audio>
                                      <p:cMediaNode>
                                        <p:cTn display="0" masterRel="sameClick">
                                          <p:stCondLst>
                                            <p:cond evt="begin" delay="0">
                                              <p:tn val="22"/>
                                            </p:cond>
                                          </p:stCondLst>
                                          <p:endCondLst>
                                            <p:cond evt="onStopAudio" delay="0">
                                              <p:tgtEl>
                                                <p:sldTgt/>
                                              </p:tgtEl>
                                            </p:cond>
                                          </p:endCondLst>
                                        </p:cTn>
                                        <p:tgtEl>
                                          <p:sndTgt r:embed="rId2" name="type.wav"/>
                                        </p:tgtEl>
                                      </p:cMediaNode>
                                    </p:audio>
                                  </p:sub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45062">
                                            <p:bg/>
                                          </p:spTgt>
                                        </p:tgtEl>
                                        <p:attrNameLst>
                                          <p:attrName>style.visibility</p:attrName>
                                        </p:attrNameLst>
                                      </p:cBhvr>
                                      <p:to>
                                        <p:strVal val="visible"/>
                                      </p:to>
                                    </p:set>
                                  </p:childTnLst>
                                  <p:subTnLst>
                                    <p:audio>
                                      <p:cMediaNode>
                                        <p:cTn display="0" masterRel="sameClick">
                                          <p:stCondLst>
                                            <p:cond evt="begin" delay="0">
                                              <p:tn val="26"/>
                                            </p:cond>
                                          </p:stCondLst>
                                          <p:endCondLst>
                                            <p:cond evt="onStopAudio" delay="0">
                                              <p:tgtEl>
                                                <p:sldTgt/>
                                              </p:tgtEl>
                                            </p:cond>
                                          </p:endCondLst>
                                        </p:cTn>
                                        <p:tgtEl>
                                          <p:sndTgt r:embed="rId2" name="type.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499"/>
                                          </p:stCondLst>
                                        </p:cTn>
                                        <p:tgtEl>
                                          <p:spTgt spid="45062">
                                            <p:txEl>
                                              <p:pRg st="0" end="0"/>
                                            </p:txEl>
                                          </p:spTgt>
                                        </p:tgtEl>
                                        <p:attrNameLst>
                                          <p:attrName>style.visibility</p:attrName>
                                        </p:attrNameLst>
                                      </p:cBhvr>
                                      <p:to>
                                        <p:strVal val="visible"/>
                                      </p:to>
                                    </p:set>
                                  </p:childTnLst>
                                  <p:subTnLst>
                                    <p:audio>
                                      <p:cMediaNode>
                                        <p:cTn display="0" masterRel="sameClick">
                                          <p:stCondLst>
                                            <p:cond evt="begin" delay="0">
                                              <p:tn val="30"/>
                                            </p:cond>
                                          </p:stCondLst>
                                          <p:endCondLst>
                                            <p:cond evt="onStopAudio" delay="0">
                                              <p:tgtEl>
                                                <p:sldTgt/>
                                              </p:tgtEl>
                                            </p:cond>
                                          </p:endCondLst>
                                        </p:cTn>
                                        <p:tgtEl>
                                          <p:sndTgt r:embed="rId2" name="type.wav"/>
                                        </p:tgtEl>
                                      </p:cMediaNode>
                                    </p:audio>
                                  </p:sub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presetSubtype="0" fill="hold" grpId="0" nodeType="clickEffect">
                                  <p:stCondLst>
                                    <p:cond delay="0"/>
                                  </p:stCondLst>
                                  <p:childTnLst>
                                    <p:set>
                                      <p:cBhvr>
                                        <p:cTn id="35" dur="1" fill="hold">
                                          <p:stCondLst>
                                            <p:cond delay="499"/>
                                          </p:stCondLst>
                                        </p:cTn>
                                        <p:tgtEl>
                                          <p:spTgt spid="45062">
                                            <p:txEl>
                                              <p:pRg st="2" end="2"/>
                                            </p:txEl>
                                          </p:spTgt>
                                        </p:tgtEl>
                                        <p:attrNameLst>
                                          <p:attrName>style.visibility</p:attrName>
                                        </p:attrNameLst>
                                      </p:cBhvr>
                                      <p:to>
                                        <p:strVal val="visible"/>
                                      </p:to>
                                    </p:set>
                                  </p:childTnLst>
                                  <p:subTnLst>
                                    <p:audio>
                                      <p:cMediaNode>
                                        <p:cTn display="0" masterRel="sameClick">
                                          <p:stCondLst>
                                            <p:cond evt="begin" delay="0">
                                              <p:tn val="34"/>
                                            </p:cond>
                                          </p:stCondLst>
                                          <p:endCondLst>
                                            <p:cond evt="onStopAudio" delay="0">
                                              <p:tgtEl>
                                                <p:sldTgt/>
                                              </p:tgtEl>
                                            </p:cond>
                                          </p:endCondLst>
                                        </p:cTn>
                                        <p:tgtEl>
                                          <p:sndTgt r:embed="rId2" name="type.wav"/>
                                        </p:tgtEl>
                                      </p:cMediaNode>
                                    </p:audio>
                                  </p:subTnLst>
                                </p:cTn>
                              </p:par>
                            </p:childTnLst>
                          </p:cTn>
                        </p:par>
                      </p:childTnLst>
                    </p:cTn>
                  </p:par>
                  <p:par>
                    <p:cTn id="36" fill="hold" nodeType="clickPar">
                      <p:stCondLst>
                        <p:cond delay="indefinite"/>
                      </p:stCondLst>
                      <p:childTnLst>
                        <p:par>
                          <p:cTn id="37" fill="hold" nodeType="withGroup">
                            <p:stCondLst>
                              <p:cond delay="0"/>
                            </p:stCondLst>
                            <p:childTnLst>
                              <p:par>
                                <p:cTn id="38" presetID="1" presetClass="entr" presetSubtype="0" fill="hold" grpId="0" nodeType="clickEffect">
                                  <p:stCondLst>
                                    <p:cond delay="0"/>
                                  </p:stCondLst>
                                  <p:childTnLst>
                                    <p:set>
                                      <p:cBhvr>
                                        <p:cTn id="39" dur="1" fill="hold">
                                          <p:stCondLst>
                                            <p:cond delay="499"/>
                                          </p:stCondLst>
                                        </p:cTn>
                                        <p:tgtEl>
                                          <p:spTgt spid="45062">
                                            <p:txEl>
                                              <p:pRg st="3" end="3"/>
                                            </p:txEl>
                                          </p:spTgt>
                                        </p:tgtEl>
                                        <p:attrNameLst>
                                          <p:attrName>style.visibility</p:attrName>
                                        </p:attrNameLst>
                                      </p:cBhvr>
                                      <p:to>
                                        <p:strVal val="visible"/>
                                      </p:to>
                                    </p:set>
                                  </p:childTnLst>
                                  <p:subTnLst>
                                    <p:audio>
                                      <p:cMediaNode>
                                        <p:cTn display="0" masterRel="sameClick">
                                          <p:stCondLst>
                                            <p:cond evt="begin" delay="0">
                                              <p:tn val="38"/>
                                            </p:cond>
                                          </p:stCondLst>
                                          <p:endCondLst>
                                            <p:cond evt="onStopAudio" delay="0">
                                              <p:tgtEl>
                                                <p:sldTgt/>
                                              </p:tgtEl>
                                            </p:cond>
                                          </p:endCondLst>
                                        </p:cTn>
                                        <p:tgtEl>
                                          <p:sndTgt r:embed="rId2"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autoUpdateAnimBg="0"/>
      <p:bldP spid="45061" grpId="0" build="p" autoUpdateAnimBg="0"/>
      <p:bldP spid="45062" grpId="0" build="p"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D:\1CORWEB\overview.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381000"/>
            <a:ext cx="7924800" cy="1868488"/>
          </a:xfrm>
          <a:prstGeom prst="rect">
            <a:avLst/>
          </a:prstGeom>
          <a:noFill/>
          <a:extLst>
            <a:ext uri="{909E8E84-426E-40DD-AFC4-6F175D3DCCD1}">
              <a14:hiddenFill xmlns:a14="http://schemas.microsoft.com/office/drawing/2010/main">
                <a:solidFill>
                  <a:srgbClr val="FFFFFF"/>
                </a:solidFill>
              </a14:hiddenFill>
            </a:ext>
          </a:extLst>
        </p:spPr>
      </p:pic>
      <p:sp>
        <p:nvSpPr>
          <p:cNvPr id="25603" name="Text Box 3"/>
          <p:cNvSpPr txBox="1">
            <a:spLocks noChangeArrowheads="1"/>
          </p:cNvSpPr>
          <p:nvPr/>
        </p:nvSpPr>
        <p:spPr bwMode="auto">
          <a:xfrm>
            <a:off x="1216025" y="2590800"/>
            <a:ext cx="7927975" cy="3508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95300" indent="-495300">
              <a:defRPr sz="2400">
                <a:solidFill>
                  <a:schemeClr val="tx1"/>
                </a:solidFill>
                <a:latin typeface="Times New Roman" panose="02020603050405020304" pitchFamily="18" charset="0"/>
              </a:defRPr>
            </a:lvl1pPr>
            <a:lvl2pPr marL="952500" indent="-495300">
              <a:defRPr sz="2400">
                <a:solidFill>
                  <a:schemeClr val="tx1"/>
                </a:solidFill>
                <a:latin typeface="Times New Roman" panose="02020603050405020304" pitchFamily="18" charset="0"/>
              </a:defRPr>
            </a:lvl2pPr>
            <a:lvl3pPr marL="1409700" indent="-495300">
              <a:defRPr sz="2400">
                <a:solidFill>
                  <a:schemeClr val="tx1"/>
                </a:solidFill>
                <a:latin typeface="Times New Roman" panose="02020603050405020304" pitchFamily="18" charset="0"/>
              </a:defRPr>
            </a:lvl3pPr>
            <a:lvl4pPr marL="1866900" indent="-495300">
              <a:defRPr sz="2400">
                <a:solidFill>
                  <a:schemeClr val="tx1"/>
                </a:solidFill>
                <a:latin typeface="Times New Roman" panose="02020603050405020304" pitchFamily="18" charset="0"/>
              </a:defRPr>
            </a:lvl4pPr>
            <a:lvl5pPr marL="2324100" indent="-495300">
              <a:defRPr sz="2400">
                <a:solidFill>
                  <a:schemeClr val="tx1"/>
                </a:solidFill>
                <a:latin typeface="Times New Roman" panose="02020603050405020304" pitchFamily="18" charset="0"/>
              </a:defRPr>
            </a:lvl5pPr>
            <a:lvl6pPr marL="2781300" indent="-495300" fontAlgn="base">
              <a:spcBef>
                <a:spcPct val="0"/>
              </a:spcBef>
              <a:spcAft>
                <a:spcPct val="0"/>
              </a:spcAft>
              <a:defRPr sz="2400">
                <a:solidFill>
                  <a:schemeClr val="tx1"/>
                </a:solidFill>
                <a:latin typeface="Times New Roman" panose="02020603050405020304" pitchFamily="18" charset="0"/>
              </a:defRPr>
            </a:lvl6pPr>
            <a:lvl7pPr marL="3238500" indent="-495300" fontAlgn="base">
              <a:spcBef>
                <a:spcPct val="0"/>
              </a:spcBef>
              <a:spcAft>
                <a:spcPct val="0"/>
              </a:spcAft>
              <a:defRPr sz="2400">
                <a:solidFill>
                  <a:schemeClr val="tx1"/>
                </a:solidFill>
                <a:latin typeface="Times New Roman" panose="02020603050405020304" pitchFamily="18" charset="0"/>
              </a:defRPr>
            </a:lvl7pPr>
            <a:lvl8pPr marL="3695700" indent="-495300" fontAlgn="base">
              <a:spcBef>
                <a:spcPct val="0"/>
              </a:spcBef>
              <a:spcAft>
                <a:spcPct val="0"/>
              </a:spcAft>
              <a:defRPr sz="2400">
                <a:solidFill>
                  <a:schemeClr val="tx1"/>
                </a:solidFill>
                <a:latin typeface="Times New Roman" panose="02020603050405020304" pitchFamily="18" charset="0"/>
              </a:defRPr>
            </a:lvl8pPr>
            <a:lvl9pPr marL="4152900" indent="-495300" fontAlgn="base">
              <a:spcBef>
                <a:spcPct val="0"/>
              </a:spcBef>
              <a:spcAft>
                <a:spcPct val="0"/>
              </a:spcAft>
              <a:defRPr sz="2400">
                <a:solidFill>
                  <a:schemeClr val="tx1"/>
                </a:solidFill>
                <a:latin typeface="Times New Roman" panose="02020603050405020304" pitchFamily="18" charset="0"/>
              </a:defRPr>
            </a:lvl9pPr>
          </a:lstStyle>
          <a:p>
            <a:pPr>
              <a:buFontTx/>
              <a:buAutoNum type="romanLcParenBoth"/>
            </a:pPr>
            <a:r>
              <a:rPr lang="en-US" altLang="en-US" sz="2800" b="1">
                <a:latin typeface="Arial" panose="020B0604020202020204" pitchFamily="34" charset="0"/>
              </a:rPr>
              <a:t>The Historical Context:</a:t>
            </a:r>
          </a:p>
          <a:p>
            <a:endParaRPr lang="en-US" altLang="en-US" sz="2800" b="1">
              <a:latin typeface="Arial" panose="020B0604020202020204" pitchFamily="34" charset="0"/>
            </a:endParaRPr>
          </a:p>
          <a:p>
            <a:pPr>
              <a:buFontTx/>
              <a:buAutoNum type="arabicParenBoth"/>
            </a:pPr>
            <a:r>
              <a:rPr lang="en-US" altLang="en-US" sz="2800" b="1">
                <a:latin typeface="Arial" panose="020B0604020202020204" pitchFamily="34" charset="0"/>
              </a:rPr>
              <a:t>AGE: Spectacular growth due to WEALTH.</a:t>
            </a:r>
          </a:p>
          <a:p>
            <a:pPr>
              <a:buFontTx/>
              <a:buAutoNum type="arabicParenBoth"/>
            </a:pPr>
            <a:r>
              <a:rPr lang="en-US" altLang="en-US" sz="2800" b="1">
                <a:latin typeface="Arial" panose="020B0604020202020204" pitchFamily="34" charset="0"/>
              </a:rPr>
              <a:t>LOCATION: At ‘ISHMUS’ with ACROPOLIS.</a:t>
            </a:r>
          </a:p>
          <a:p>
            <a:pPr>
              <a:buFontTx/>
              <a:buAutoNum type="arabicParenBoth"/>
            </a:pPr>
            <a:r>
              <a:rPr lang="en-US" altLang="en-US" sz="2800" b="1">
                <a:latin typeface="Arial" panose="020B0604020202020204" pitchFamily="34" charset="0"/>
              </a:rPr>
              <a:t>COMPOSITION: COSMOPOLITAN.</a:t>
            </a:r>
          </a:p>
          <a:p>
            <a:pPr>
              <a:buFontTx/>
              <a:buAutoNum type="arabicParenBoth"/>
            </a:pPr>
            <a:r>
              <a:rPr lang="en-US" altLang="en-US" sz="2800" b="1">
                <a:latin typeface="Arial" panose="020B0604020202020204" pitchFamily="34" charset="0"/>
              </a:rPr>
              <a:t>MORALLY: IMMORAL – Aphrodites.</a:t>
            </a:r>
          </a:p>
          <a:p>
            <a:pPr>
              <a:buFontTx/>
              <a:buAutoNum type="arabicParenBoth"/>
            </a:pPr>
            <a:r>
              <a:rPr lang="en-US" altLang="en-US" sz="2800" b="1">
                <a:latin typeface="Arial" panose="020B0604020202020204" pitchFamily="34" charset="0"/>
              </a:rPr>
              <a:t>INTELLECTUALLY: PHILOSOPHERS.</a:t>
            </a:r>
          </a:p>
          <a:p>
            <a:pPr>
              <a:buFontTx/>
              <a:buAutoNum type="arabicParenBoth"/>
            </a:pPr>
            <a:r>
              <a:rPr lang="en-US" altLang="en-US" sz="2800" b="1">
                <a:latin typeface="Arial" panose="020B0604020202020204" pitchFamily="34" charset="0"/>
              </a:rPr>
              <a:t>RELIGION: RELIGIOUS and IMMORAL.</a:t>
            </a:r>
          </a:p>
        </p:txBody>
      </p:sp>
      <p:pic>
        <p:nvPicPr>
          <p:cNvPr id="25605" name="Picture 5" descr="D:\1CORWEB\hbm0657.GI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381000"/>
            <a:ext cx="8001000" cy="6400800"/>
          </a:xfrm>
          <a:prstGeom prst="rect">
            <a:avLst/>
          </a:prstGeom>
          <a:noFill/>
          <a:extLst>
            <a:ext uri="{909E8E84-426E-40DD-AFC4-6F175D3DCCD1}">
              <a14:hiddenFill xmlns:a14="http://schemas.microsoft.com/office/drawing/2010/main">
                <a:solidFill>
                  <a:srgbClr val="FFFFFF"/>
                </a:solidFill>
              </a14:hiddenFill>
            </a:ext>
          </a:extLst>
        </p:spPr>
      </p:pic>
      <p:sp>
        <p:nvSpPr>
          <p:cNvPr id="25606" name="Text Box 6"/>
          <p:cNvSpPr txBox="1">
            <a:spLocks noChangeArrowheads="1"/>
          </p:cNvSpPr>
          <p:nvPr/>
        </p:nvSpPr>
        <p:spPr bwMode="auto">
          <a:xfrm>
            <a:off x="1752600" y="914400"/>
            <a:ext cx="6705600" cy="521652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pPr>
              <a:spcBef>
                <a:spcPct val="50000"/>
              </a:spcBef>
              <a:buFontTx/>
              <a:buAutoNum type="arabicParenBoth"/>
            </a:pPr>
            <a:r>
              <a:rPr lang="en-US" altLang="en-US" sz="4800" b="1">
                <a:latin typeface="Arial" panose="020B0604020202020204" pitchFamily="34" charset="0"/>
              </a:rPr>
              <a:t>INDVIDUALITY and INDEPENDENCE.</a:t>
            </a:r>
          </a:p>
          <a:p>
            <a:pPr>
              <a:spcBef>
                <a:spcPct val="50000"/>
              </a:spcBef>
              <a:buFontTx/>
              <a:buAutoNum type="arabicParenBoth"/>
            </a:pPr>
            <a:r>
              <a:rPr lang="en-US" altLang="en-US" sz="4800" b="1">
                <a:latin typeface="Arial" panose="020B0604020202020204" pitchFamily="34" charset="0"/>
              </a:rPr>
              <a:t>FALSE WISOM</a:t>
            </a:r>
          </a:p>
          <a:p>
            <a:pPr>
              <a:spcBef>
                <a:spcPct val="50000"/>
              </a:spcBef>
              <a:buFontTx/>
              <a:buAutoNum type="arabicParenBoth"/>
            </a:pPr>
            <a:r>
              <a:rPr lang="en-US" altLang="en-US" sz="4800" b="1">
                <a:latin typeface="Arial" panose="020B0604020202020204" pitchFamily="34" charset="0"/>
              </a:rPr>
              <a:t>APHRODITES</a:t>
            </a:r>
          </a:p>
          <a:p>
            <a:pPr>
              <a:spcBef>
                <a:spcPct val="50000"/>
              </a:spcBef>
            </a:pPr>
            <a:r>
              <a:rPr lang="en-US" altLang="en-US" sz="3200" b="1">
                <a:latin typeface="Arial" panose="020B0604020202020204" pitchFamily="34" charset="0"/>
              </a:rPr>
              <a:t>Church was, like the City…</a:t>
            </a:r>
          </a:p>
          <a:p>
            <a:pPr>
              <a:spcBef>
                <a:spcPct val="50000"/>
              </a:spcBef>
            </a:pPr>
            <a:r>
              <a:rPr lang="en-US" altLang="en-US" sz="3200" b="1">
                <a:latin typeface="Arial" panose="020B0604020202020204" pitchFamily="34" charset="0"/>
              </a:rPr>
              <a:t>COSMOPOLITAN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5602"/>
                                        </p:tgtEl>
                                        <p:attrNameLst>
                                          <p:attrName>style.visibility</p:attrName>
                                        </p:attrNameLst>
                                      </p:cBhvr>
                                      <p:to>
                                        <p:strVal val="visible"/>
                                      </p:to>
                                    </p:set>
                                    <p:anim calcmode="lin" valueType="num">
                                      <p:cBhvr additive="base">
                                        <p:cTn id="7" dur="500" fill="hold"/>
                                        <p:tgtEl>
                                          <p:spTgt spid="25602"/>
                                        </p:tgtEl>
                                        <p:attrNameLst>
                                          <p:attrName>ppt_x</p:attrName>
                                        </p:attrNameLst>
                                      </p:cBhvr>
                                      <p:tavLst>
                                        <p:tav tm="0">
                                          <p:val>
                                            <p:strVal val="#ppt_x"/>
                                          </p:val>
                                        </p:tav>
                                        <p:tav tm="100000">
                                          <p:val>
                                            <p:strVal val="#ppt_x"/>
                                          </p:val>
                                        </p:tav>
                                      </p:tavLst>
                                    </p:anim>
                                    <p:anim calcmode="lin" valueType="num">
                                      <p:cBhvr additive="base">
                                        <p:cTn id="8" dur="500" fill="hold"/>
                                        <p:tgtEl>
                                          <p:spTgt spid="2560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25603">
                                            <p:txEl>
                                              <p:pRg st="0" end="0"/>
                                            </p:txEl>
                                          </p:spTgt>
                                        </p:tgtEl>
                                        <p:attrNameLst>
                                          <p:attrName>style.visibility</p:attrName>
                                        </p:attrNameLst>
                                      </p:cBhvr>
                                      <p:to>
                                        <p:strVal val="visible"/>
                                      </p:to>
                                    </p:set>
                                  </p:childTnLst>
                                  <p:subTnLst>
                                    <p:audio>
                                      <p:cMediaNode>
                                        <p:cTn display="0" masterRel="sameClick">
                                          <p:stCondLst>
                                            <p:cond evt="begin" delay="0">
                                              <p:tn val="11"/>
                                            </p:cond>
                                          </p:stCondLst>
                                          <p:endCondLst>
                                            <p:cond evt="onStopAudio" delay="0">
                                              <p:tgtEl>
                                                <p:sldTgt/>
                                              </p:tgtEl>
                                            </p:cond>
                                          </p:endCondLst>
                                        </p:cTn>
                                        <p:tgtEl>
                                          <p:sndTgt r:embed="rId3" name="type.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25603">
                                            <p:txEl>
                                              <p:pRg st="2" end="2"/>
                                            </p:txEl>
                                          </p:spTgt>
                                        </p:tgtEl>
                                        <p:attrNameLst>
                                          <p:attrName>style.visibility</p:attrName>
                                        </p:attrNameLst>
                                      </p:cBhvr>
                                      <p:to>
                                        <p:strVal val="visible"/>
                                      </p:to>
                                    </p:set>
                                  </p:childTnLst>
                                  <p:subTnLst>
                                    <p:audio>
                                      <p:cMediaNode>
                                        <p:cTn display="0" masterRel="sameClick">
                                          <p:stCondLst>
                                            <p:cond evt="begin" delay="0">
                                              <p:tn val="15"/>
                                            </p:cond>
                                          </p:stCondLst>
                                          <p:endCondLst>
                                            <p:cond evt="onStopAudio" delay="0">
                                              <p:tgtEl>
                                                <p:sldTgt/>
                                              </p:tgtEl>
                                            </p:cond>
                                          </p:endCondLst>
                                        </p:cTn>
                                        <p:tgtEl>
                                          <p:sndTgt r:embed="rId3" name="type.wav"/>
                                        </p:tgtEl>
                                      </p:cMediaNode>
                                    </p:audio>
                                  </p:sub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25603">
                                            <p:txEl>
                                              <p:pRg st="3" end="3"/>
                                            </p:txEl>
                                          </p:spTgt>
                                        </p:tgtEl>
                                        <p:attrNameLst>
                                          <p:attrName>style.visibility</p:attrName>
                                        </p:attrNameLst>
                                      </p:cBhvr>
                                      <p:to>
                                        <p:strVal val="visible"/>
                                      </p:to>
                                    </p:set>
                                  </p:childTnLst>
                                  <p:subTnLst>
                                    <p:audio>
                                      <p:cMediaNode>
                                        <p:cTn display="0" masterRel="sameClick">
                                          <p:stCondLst>
                                            <p:cond evt="begin" delay="0">
                                              <p:tn val="19"/>
                                            </p:cond>
                                          </p:stCondLst>
                                          <p:endCondLst>
                                            <p:cond evt="onStopAudio" delay="0">
                                              <p:tgtEl>
                                                <p:sldTgt/>
                                              </p:tgtEl>
                                            </p:cond>
                                          </p:endCondLst>
                                        </p:cTn>
                                        <p:tgtEl>
                                          <p:sndTgt r:embed="rId3" name="type.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25603">
                                            <p:txEl>
                                              <p:pRg st="4" end="4"/>
                                            </p:txEl>
                                          </p:spTgt>
                                        </p:tgtEl>
                                        <p:attrNameLst>
                                          <p:attrName>style.visibility</p:attrName>
                                        </p:attrNameLst>
                                      </p:cBhvr>
                                      <p:to>
                                        <p:strVal val="visible"/>
                                      </p:to>
                                    </p:set>
                                  </p:childTnLst>
                                  <p:subTnLst>
                                    <p:audio>
                                      <p:cMediaNode>
                                        <p:cTn display="0" masterRel="sameClick">
                                          <p:stCondLst>
                                            <p:cond evt="begin" delay="0">
                                              <p:tn val="23"/>
                                            </p:cond>
                                          </p:stCondLst>
                                          <p:endCondLst>
                                            <p:cond evt="onStopAudio" delay="0">
                                              <p:tgtEl>
                                                <p:sldTgt/>
                                              </p:tgtEl>
                                            </p:cond>
                                          </p:endCondLst>
                                        </p:cTn>
                                        <p:tgtEl>
                                          <p:sndTgt r:embed="rId3" name="type.wav"/>
                                        </p:tgtEl>
                                      </p:cMediaNode>
                                    </p:audio>
                                  </p:sub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25603">
                                            <p:txEl>
                                              <p:pRg st="5" end="5"/>
                                            </p:txEl>
                                          </p:spTgt>
                                        </p:tgtEl>
                                        <p:attrNameLst>
                                          <p:attrName>style.visibility</p:attrName>
                                        </p:attrNameLst>
                                      </p:cBhvr>
                                      <p:to>
                                        <p:strVal val="visible"/>
                                      </p:to>
                                    </p:set>
                                  </p:childTnLst>
                                  <p:subTnLst>
                                    <p:audio>
                                      <p:cMediaNode>
                                        <p:cTn display="0" masterRel="sameClick">
                                          <p:stCondLst>
                                            <p:cond evt="begin" delay="0">
                                              <p:tn val="27"/>
                                            </p:cond>
                                          </p:stCondLst>
                                          <p:endCondLst>
                                            <p:cond evt="onStopAudio" delay="0">
                                              <p:tgtEl>
                                                <p:sldTgt/>
                                              </p:tgtEl>
                                            </p:cond>
                                          </p:endCondLst>
                                        </p:cTn>
                                        <p:tgtEl>
                                          <p:sndTgt r:embed="rId3" name="type.wav"/>
                                        </p:tgtEl>
                                      </p:cMediaNode>
                                    </p:audio>
                                  </p:sub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499"/>
                                          </p:stCondLst>
                                        </p:cTn>
                                        <p:tgtEl>
                                          <p:spTgt spid="25603">
                                            <p:txEl>
                                              <p:pRg st="6" end="6"/>
                                            </p:txEl>
                                          </p:spTgt>
                                        </p:tgtEl>
                                        <p:attrNameLst>
                                          <p:attrName>style.visibility</p:attrName>
                                        </p:attrNameLst>
                                      </p:cBhvr>
                                      <p:to>
                                        <p:strVal val="visible"/>
                                      </p:to>
                                    </p:set>
                                  </p:childTnLst>
                                  <p:subTnLst>
                                    <p:audio>
                                      <p:cMediaNode>
                                        <p:cTn display="0" masterRel="sameClick">
                                          <p:stCondLst>
                                            <p:cond evt="begin" delay="0">
                                              <p:tn val="31"/>
                                            </p:cond>
                                          </p:stCondLst>
                                          <p:endCondLst>
                                            <p:cond evt="onStopAudio" delay="0">
                                              <p:tgtEl>
                                                <p:sldTgt/>
                                              </p:tgtEl>
                                            </p:cond>
                                          </p:endCondLst>
                                        </p:cTn>
                                        <p:tgtEl>
                                          <p:sndTgt r:embed="rId3" name="type.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499"/>
                                          </p:stCondLst>
                                        </p:cTn>
                                        <p:tgtEl>
                                          <p:spTgt spid="25603">
                                            <p:txEl>
                                              <p:pRg st="7" end="7"/>
                                            </p:txEl>
                                          </p:spTgt>
                                        </p:tgtEl>
                                        <p:attrNameLst>
                                          <p:attrName>style.visibility</p:attrName>
                                        </p:attrNameLst>
                                      </p:cBhvr>
                                      <p:to>
                                        <p:strVal val="visible"/>
                                      </p:to>
                                    </p:set>
                                  </p:childTnLst>
                                  <p:subTnLst>
                                    <p:audio>
                                      <p:cMediaNode>
                                        <p:cTn display="0" masterRel="sameClick">
                                          <p:stCondLst>
                                            <p:cond evt="begin" delay="0">
                                              <p:tn val="35"/>
                                            </p:cond>
                                          </p:stCondLst>
                                          <p:endCondLst>
                                            <p:cond evt="onStopAudio" delay="0">
                                              <p:tgtEl>
                                                <p:sldTgt/>
                                              </p:tgtEl>
                                            </p:cond>
                                          </p:endCondLst>
                                        </p:cTn>
                                        <p:tgtEl>
                                          <p:sndTgt r:embed="rId3" name="type.wav"/>
                                        </p:tgtEl>
                                      </p:cMediaNode>
                                    </p:audio>
                                  </p:sub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nodeType="clickEffect">
                                  <p:stCondLst>
                                    <p:cond delay="0"/>
                                  </p:stCondLst>
                                  <p:childTnLst>
                                    <p:set>
                                      <p:cBhvr>
                                        <p:cTn id="40" dur="1" fill="hold">
                                          <p:stCondLst>
                                            <p:cond delay="0"/>
                                          </p:stCondLst>
                                        </p:cTn>
                                        <p:tgtEl>
                                          <p:spTgt spid="25605"/>
                                        </p:tgtEl>
                                        <p:attrNameLst>
                                          <p:attrName>style.visibility</p:attrName>
                                        </p:attrNameLst>
                                      </p:cBhvr>
                                      <p:to>
                                        <p:strVal val="visible"/>
                                      </p:to>
                                    </p:set>
                                    <p:animEffect transition="in" filter="dissolve">
                                      <p:cBhvr>
                                        <p:cTn id="41" dur="500"/>
                                        <p:tgtEl>
                                          <p:spTgt spid="25605"/>
                                        </p:tgtEl>
                                      </p:cBhvr>
                                    </p:animEffect>
                                  </p:childTnLst>
                                  <p:subTnLst>
                                    <p:audio>
                                      <p:cMediaNode>
                                        <p:cTn display="0" masterRel="sameClick">
                                          <p:stCondLst>
                                            <p:cond evt="begin" delay="0">
                                              <p:tn val="39"/>
                                            </p:cond>
                                          </p:stCondLst>
                                          <p:endCondLst>
                                            <p:cond evt="onStopAudio" delay="0">
                                              <p:tgtEl>
                                                <p:sldTgt/>
                                              </p:tgtEl>
                                            </p:cond>
                                          </p:endCondLst>
                                        </p:cTn>
                                        <p:tgtEl>
                                          <p:sndTgt r:embed="rId4" name="projctor.wav"/>
                                        </p:tgtEl>
                                      </p:cMediaNode>
                                    </p:audio>
                                  </p:subTnLst>
                                </p:cTn>
                              </p:par>
                            </p:childTnLst>
                          </p:cTn>
                        </p:par>
                      </p:childTnLst>
                    </p:cTn>
                  </p:par>
                  <p:par>
                    <p:cTn id="42" fill="hold" nodeType="clickPar">
                      <p:stCondLst>
                        <p:cond delay="indefinite"/>
                      </p:stCondLst>
                      <p:childTnLst>
                        <p:par>
                          <p:cTn id="43" fill="hold" nodeType="withGroup">
                            <p:stCondLst>
                              <p:cond delay="0"/>
                            </p:stCondLst>
                            <p:childTnLst>
                              <p:par>
                                <p:cTn id="44" presetID="1" presetClass="entr" presetSubtype="0" fill="hold" grpId="0" nodeType="clickEffect">
                                  <p:stCondLst>
                                    <p:cond delay="0"/>
                                  </p:stCondLst>
                                  <p:childTnLst>
                                    <p:set>
                                      <p:cBhvr>
                                        <p:cTn id="45" dur="1" fill="hold">
                                          <p:stCondLst>
                                            <p:cond delay="499"/>
                                          </p:stCondLst>
                                        </p:cTn>
                                        <p:tgtEl>
                                          <p:spTgt spid="25606">
                                            <p:bg/>
                                          </p:spTgt>
                                        </p:tgtEl>
                                        <p:attrNameLst>
                                          <p:attrName>style.visibility</p:attrName>
                                        </p:attrNameLst>
                                      </p:cBhvr>
                                      <p:to>
                                        <p:strVal val="visible"/>
                                      </p:to>
                                    </p:set>
                                  </p:childTnLst>
                                  <p:subTnLst>
                                    <p:audio>
                                      <p:cMediaNode>
                                        <p:cTn display="0" masterRel="sameClick">
                                          <p:stCondLst>
                                            <p:cond evt="begin" delay="0">
                                              <p:tn val="44"/>
                                            </p:cond>
                                          </p:stCondLst>
                                          <p:endCondLst>
                                            <p:cond evt="onStopAudio" delay="0">
                                              <p:tgtEl>
                                                <p:sldTgt/>
                                              </p:tgtEl>
                                            </p:cond>
                                          </p:endCondLst>
                                        </p:cTn>
                                        <p:tgtEl>
                                          <p:sndTgt r:embed="rId3" name="type.wav"/>
                                        </p:tgtEl>
                                      </p:cMediaNode>
                                    </p:audio>
                                  </p:subTnLst>
                                </p:cTn>
                              </p:par>
                            </p:childTnLst>
                          </p:cTn>
                        </p:par>
                      </p:childTnLst>
                    </p:cTn>
                  </p:par>
                  <p:par>
                    <p:cTn id="46" fill="hold" nodeType="clickPar">
                      <p:stCondLst>
                        <p:cond delay="indefinite"/>
                      </p:stCondLst>
                      <p:childTnLst>
                        <p:par>
                          <p:cTn id="47" fill="hold" nodeType="withGroup">
                            <p:stCondLst>
                              <p:cond delay="0"/>
                            </p:stCondLst>
                            <p:childTnLst>
                              <p:par>
                                <p:cTn id="48" presetID="1" presetClass="entr" presetSubtype="0" fill="hold" grpId="0" nodeType="clickEffect">
                                  <p:stCondLst>
                                    <p:cond delay="0"/>
                                  </p:stCondLst>
                                  <p:childTnLst>
                                    <p:set>
                                      <p:cBhvr>
                                        <p:cTn id="49" dur="1" fill="hold">
                                          <p:stCondLst>
                                            <p:cond delay="499"/>
                                          </p:stCondLst>
                                        </p:cTn>
                                        <p:tgtEl>
                                          <p:spTgt spid="25606">
                                            <p:txEl>
                                              <p:pRg st="0" end="0"/>
                                            </p:txEl>
                                          </p:spTgt>
                                        </p:tgtEl>
                                        <p:attrNameLst>
                                          <p:attrName>style.visibility</p:attrName>
                                        </p:attrNameLst>
                                      </p:cBhvr>
                                      <p:to>
                                        <p:strVal val="visible"/>
                                      </p:to>
                                    </p:set>
                                  </p:childTnLst>
                                  <p:subTnLst>
                                    <p:audio>
                                      <p:cMediaNode>
                                        <p:cTn display="0" masterRel="sameClick">
                                          <p:stCondLst>
                                            <p:cond evt="begin" delay="0">
                                              <p:tn val="48"/>
                                            </p:cond>
                                          </p:stCondLst>
                                          <p:endCondLst>
                                            <p:cond evt="onStopAudio" delay="0">
                                              <p:tgtEl>
                                                <p:sldTgt/>
                                              </p:tgtEl>
                                            </p:cond>
                                          </p:endCondLst>
                                        </p:cTn>
                                        <p:tgtEl>
                                          <p:sndTgt r:embed="rId3" name="type.wav"/>
                                        </p:tgtEl>
                                      </p:cMediaNode>
                                    </p:audio>
                                  </p:subTnLst>
                                </p:cTn>
                              </p:par>
                            </p:childTnLst>
                          </p:cTn>
                        </p:par>
                      </p:childTnLst>
                    </p:cTn>
                  </p:par>
                  <p:par>
                    <p:cTn id="50" fill="hold" nodeType="clickPar">
                      <p:stCondLst>
                        <p:cond delay="indefinite"/>
                      </p:stCondLst>
                      <p:childTnLst>
                        <p:par>
                          <p:cTn id="51" fill="hold" nodeType="withGroup">
                            <p:stCondLst>
                              <p:cond delay="0"/>
                            </p:stCondLst>
                            <p:childTnLst>
                              <p:par>
                                <p:cTn id="52" presetID="1" presetClass="entr" presetSubtype="0" fill="hold" grpId="0" nodeType="clickEffect">
                                  <p:stCondLst>
                                    <p:cond delay="0"/>
                                  </p:stCondLst>
                                  <p:childTnLst>
                                    <p:set>
                                      <p:cBhvr>
                                        <p:cTn id="53" dur="1" fill="hold">
                                          <p:stCondLst>
                                            <p:cond delay="499"/>
                                          </p:stCondLst>
                                        </p:cTn>
                                        <p:tgtEl>
                                          <p:spTgt spid="25606">
                                            <p:txEl>
                                              <p:pRg st="1" end="1"/>
                                            </p:txEl>
                                          </p:spTgt>
                                        </p:tgtEl>
                                        <p:attrNameLst>
                                          <p:attrName>style.visibility</p:attrName>
                                        </p:attrNameLst>
                                      </p:cBhvr>
                                      <p:to>
                                        <p:strVal val="visible"/>
                                      </p:to>
                                    </p:set>
                                  </p:childTnLst>
                                  <p:subTnLst>
                                    <p:audio>
                                      <p:cMediaNode>
                                        <p:cTn display="0" masterRel="sameClick">
                                          <p:stCondLst>
                                            <p:cond evt="begin" delay="0">
                                              <p:tn val="52"/>
                                            </p:cond>
                                          </p:stCondLst>
                                          <p:endCondLst>
                                            <p:cond evt="onStopAudio" delay="0">
                                              <p:tgtEl>
                                                <p:sldTgt/>
                                              </p:tgtEl>
                                            </p:cond>
                                          </p:endCondLst>
                                        </p:cTn>
                                        <p:tgtEl>
                                          <p:sndTgt r:embed="rId3" name="type.wav"/>
                                        </p:tgtEl>
                                      </p:cMediaNode>
                                    </p:audio>
                                  </p:subTnLst>
                                </p:cTn>
                              </p:par>
                            </p:childTnLst>
                          </p:cTn>
                        </p:par>
                      </p:childTnLst>
                    </p:cTn>
                  </p:par>
                  <p:par>
                    <p:cTn id="54" fill="hold" nodeType="clickPar">
                      <p:stCondLst>
                        <p:cond delay="indefinite"/>
                      </p:stCondLst>
                      <p:childTnLst>
                        <p:par>
                          <p:cTn id="55" fill="hold" nodeType="withGroup">
                            <p:stCondLst>
                              <p:cond delay="0"/>
                            </p:stCondLst>
                            <p:childTnLst>
                              <p:par>
                                <p:cTn id="56" presetID="1" presetClass="entr" presetSubtype="0" fill="hold" grpId="0" nodeType="clickEffect">
                                  <p:stCondLst>
                                    <p:cond delay="0"/>
                                  </p:stCondLst>
                                  <p:childTnLst>
                                    <p:set>
                                      <p:cBhvr>
                                        <p:cTn id="57" dur="1" fill="hold">
                                          <p:stCondLst>
                                            <p:cond delay="499"/>
                                          </p:stCondLst>
                                        </p:cTn>
                                        <p:tgtEl>
                                          <p:spTgt spid="25606">
                                            <p:txEl>
                                              <p:pRg st="2" end="2"/>
                                            </p:txEl>
                                          </p:spTgt>
                                        </p:tgtEl>
                                        <p:attrNameLst>
                                          <p:attrName>style.visibility</p:attrName>
                                        </p:attrNameLst>
                                      </p:cBhvr>
                                      <p:to>
                                        <p:strVal val="visible"/>
                                      </p:to>
                                    </p:set>
                                  </p:childTnLst>
                                  <p:subTnLst>
                                    <p:audio>
                                      <p:cMediaNode>
                                        <p:cTn display="0" masterRel="sameClick">
                                          <p:stCondLst>
                                            <p:cond evt="begin" delay="0">
                                              <p:tn val="56"/>
                                            </p:cond>
                                          </p:stCondLst>
                                          <p:endCondLst>
                                            <p:cond evt="onStopAudio" delay="0">
                                              <p:tgtEl>
                                                <p:sldTgt/>
                                              </p:tgtEl>
                                            </p:cond>
                                          </p:endCondLst>
                                        </p:cTn>
                                        <p:tgtEl>
                                          <p:sndTgt r:embed="rId3" name="type.wav"/>
                                        </p:tgtEl>
                                      </p:cMediaNode>
                                    </p:audio>
                                  </p:subTnLst>
                                </p:cTn>
                              </p:par>
                            </p:childTnLst>
                          </p:cTn>
                        </p:par>
                      </p:childTnLst>
                    </p:cTn>
                  </p:par>
                  <p:par>
                    <p:cTn id="58" fill="hold" nodeType="clickPar">
                      <p:stCondLst>
                        <p:cond delay="indefinite"/>
                      </p:stCondLst>
                      <p:childTnLst>
                        <p:par>
                          <p:cTn id="59" fill="hold" nodeType="withGroup">
                            <p:stCondLst>
                              <p:cond delay="0"/>
                            </p:stCondLst>
                            <p:childTnLst>
                              <p:par>
                                <p:cTn id="60" presetID="1" presetClass="entr" presetSubtype="0" fill="hold" grpId="0" nodeType="clickEffect">
                                  <p:stCondLst>
                                    <p:cond delay="0"/>
                                  </p:stCondLst>
                                  <p:childTnLst>
                                    <p:set>
                                      <p:cBhvr>
                                        <p:cTn id="61" dur="1" fill="hold">
                                          <p:stCondLst>
                                            <p:cond delay="499"/>
                                          </p:stCondLst>
                                        </p:cTn>
                                        <p:tgtEl>
                                          <p:spTgt spid="25606">
                                            <p:txEl>
                                              <p:pRg st="3" end="3"/>
                                            </p:txEl>
                                          </p:spTgt>
                                        </p:tgtEl>
                                        <p:attrNameLst>
                                          <p:attrName>style.visibility</p:attrName>
                                        </p:attrNameLst>
                                      </p:cBhvr>
                                      <p:to>
                                        <p:strVal val="visible"/>
                                      </p:to>
                                    </p:set>
                                  </p:childTnLst>
                                  <p:subTnLst>
                                    <p:audio>
                                      <p:cMediaNode>
                                        <p:cTn display="0" masterRel="sameClick">
                                          <p:stCondLst>
                                            <p:cond evt="begin" delay="0">
                                              <p:tn val="60"/>
                                            </p:cond>
                                          </p:stCondLst>
                                          <p:endCondLst>
                                            <p:cond evt="onStopAudio" delay="0">
                                              <p:tgtEl>
                                                <p:sldTgt/>
                                              </p:tgtEl>
                                            </p:cond>
                                          </p:endCondLst>
                                        </p:cTn>
                                        <p:tgtEl>
                                          <p:sndTgt r:embed="rId3" name="type.wav"/>
                                        </p:tgtEl>
                                      </p:cMediaNode>
                                    </p:audio>
                                  </p:subTnLst>
                                </p:cTn>
                              </p:par>
                            </p:childTnLst>
                          </p:cTn>
                        </p:par>
                      </p:childTnLst>
                    </p:cTn>
                  </p:par>
                  <p:par>
                    <p:cTn id="62" fill="hold" nodeType="clickPar">
                      <p:stCondLst>
                        <p:cond delay="indefinite"/>
                      </p:stCondLst>
                      <p:childTnLst>
                        <p:par>
                          <p:cTn id="63" fill="hold" nodeType="withGroup">
                            <p:stCondLst>
                              <p:cond delay="0"/>
                            </p:stCondLst>
                            <p:childTnLst>
                              <p:par>
                                <p:cTn id="64" presetID="1" presetClass="entr" presetSubtype="0" fill="hold" grpId="0" nodeType="clickEffect">
                                  <p:stCondLst>
                                    <p:cond delay="0"/>
                                  </p:stCondLst>
                                  <p:childTnLst>
                                    <p:set>
                                      <p:cBhvr>
                                        <p:cTn id="65" dur="1" fill="hold">
                                          <p:stCondLst>
                                            <p:cond delay="499"/>
                                          </p:stCondLst>
                                        </p:cTn>
                                        <p:tgtEl>
                                          <p:spTgt spid="25606">
                                            <p:txEl>
                                              <p:pRg st="4" end="4"/>
                                            </p:txEl>
                                          </p:spTgt>
                                        </p:tgtEl>
                                        <p:attrNameLst>
                                          <p:attrName>style.visibility</p:attrName>
                                        </p:attrNameLst>
                                      </p:cBhvr>
                                      <p:to>
                                        <p:strVal val="visible"/>
                                      </p:to>
                                    </p:set>
                                  </p:childTnLst>
                                  <p:subTnLst>
                                    <p:audio>
                                      <p:cMediaNode>
                                        <p:cTn display="0" masterRel="sameClick">
                                          <p:stCondLst>
                                            <p:cond evt="begin" delay="0">
                                              <p:tn val="64"/>
                                            </p:cond>
                                          </p:stCondLst>
                                          <p:endCondLst>
                                            <p:cond evt="onStopAudio" delay="0">
                                              <p:tgtEl>
                                                <p:sldTgt/>
                                              </p:tgtEl>
                                            </p:cond>
                                          </p:endCondLst>
                                        </p:cTn>
                                        <p:tgtEl>
                                          <p:sndTgt r:embed="rId3"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autoUpdateAnimBg="0"/>
      <p:bldP spid="25606" grpId="0" build="p" animBg="1"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idx="4294967295"/>
          </p:nvPr>
        </p:nvSpPr>
        <p:spPr/>
        <p:txBody>
          <a:bodyPr/>
          <a:lstStyle/>
          <a:p>
            <a:pPr algn="ctr"/>
            <a:r>
              <a:rPr lang="en-US" altLang="en-US" sz="4000" b="1"/>
              <a:t>(iii) Section Three: The Most Excellent Way (Ch 13).</a:t>
            </a:r>
          </a:p>
        </p:txBody>
      </p:sp>
      <p:sp>
        <p:nvSpPr>
          <p:cNvPr id="46083" name="Text Box 3"/>
          <p:cNvSpPr txBox="1">
            <a:spLocks noChangeArrowheads="1"/>
          </p:cNvSpPr>
          <p:nvPr/>
        </p:nvSpPr>
        <p:spPr bwMode="auto">
          <a:xfrm>
            <a:off x="1965325" y="2046288"/>
            <a:ext cx="4721225" cy="3081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r>
              <a:rPr lang="en-US" altLang="en-US" sz="2800" b="1">
                <a:latin typeface="Arial" panose="020B0604020202020204" pitchFamily="34" charset="0"/>
              </a:rPr>
              <a:t>That way is: Agape LOVE</a:t>
            </a:r>
          </a:p>
          <a:p>
            <a:endParaRPr lang="en-US" altLang="en-US" sz="2800" b="1">
              <a:latin typeface="Arial" panose="020B0604020202020204" pitchFamily="34" charset="0"/>
            </a:endParaRPr>
          </a:p>
          <a:p>
            <a:pPr>
              <a:buFontTx/>
              <a:buAutoNum type="arabicParenBoth"/>
            </a:pPr>
            <a:r>
              <a:rPr lang="en-US" altLang="en-US" sz="2800" b="1">
                <a:latin typeface="Arial" panose="020B0604020202020204" pitchFamily="34" charset="0"/>
              </a:rPr>
              <a:t>Priority of Love (v1-3)</a:t>
            </a:r>
          </a:p>
          <a:p>
            <a:pPr>
              <a:buFontTx/>
              <a:buAutoNum type="arabicParenBoth"/>
            </a:pPr>
            <a:endParaRPr lang="en-US" altLang="en-US" sz="2800" b="1">
              <a:latin typeface="Arial" panose="020B0604020202020204" pitchFamily="34" charset="0"/>
            </a:endParaRPr>
          </a:p>
          <a:p>
            <a:pPr>
              <a:buFontTx/>
              <a:buAutoNum type="arabicParenBoth"/>
            </a:pPr>
            <a:r>
              <a:rPr lang="en-US" altLang="en-US" sz="2800" b="1">
                <a:latin typeface="Arial" panose="020B0604020202020204" pitchFamily="34" charset="0"/>
              </a:rPr>
              <a:t>Character of Love (v4-7)</a:t>
            </a:r>
          </a:p>
          <a:p>
            <a:pPr>
              <a:buFontTx/>
              <a:buAutoNum type="arabicParenBoth"/>
            </a:pPr>
            <a:endParaRPr lang="en-US" altLang="en-US" sz="2800" b="1">
              <a:latin typeface="Arial" panose="020B0604020202020204" pitchFamily="34" charset="0"/>
            </a:endParaRPr>
          </a:p>
          <a:p>
            <a:pPr>
              <a:buFontTx/>
              <a:buAutoNum type="arabicParenBoth"/>
            </a:pPr>
            <a:r>
              <a:rPr lang="en-US" altLang="en-US" sz="2800" b="1">
                <a:latin typeface="Arial" panose="020B0604020202020204" pitchFamily="34" charset="0"/>
              </a:rPr>
              <a:t>Quality of Love (v8-13)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6082"/>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type.wav"/>
                                        </p:tgtEl>
                                      </p:cMediaNode>
                                    </p:audio>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6083">
                                            <p:txEl>
                                              <p:pRg st="0" end="0"/>
                                            </p:txEl>
                                          </p:spTgt>
                                        </p:tgtEl>
                                        <p:attrNameLst>
                                          <p:attrName>style.visibility</p:attrName>
                                        </p:attrNameLst>
                                      </p:cBhvr>
                                      <p:to>
                                        <p:strVal val="visible"/>
                                      </p:to>
                                    </p:set>
                                  </p:childTnLst>
                                  <p:subTnLst>
                                    <p:audio>
                                      <p:cMediaNode>
                                        <p:cTn display="0" masterRel="sameClick">
                                          <p:stCondLst>
                                            <p:cond evt="begin" delay="0">
                                              <p:tn val="9"/>
                                            </p:cond>
                                          </p:stCondLst>
                                          <p:endCondLst>
                                            <p:cond evt="onStopAudio" delay="0">
                                              <p:tgtEl>
                                                <p:sldTgt/>
                                              </p:tgtEl>
                                            </p:cond>
                                          </p:endCondLst>
                                        </p:cTn>
                                        <p:tgtEl>
                                          <p:sndTgt r:embed="rId2" name="type.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6083">
                                            <p:txEl>
                                              <p:pRg st="2" end="2"/>
                                            </p:txEl>
                                          </p:spTgt>
                                        </p:tgtEl>
                                        <p:attrNameLst>
                                          <p:attrName>style.visibility</p:attrName>
                                        </p:attrNameLst>
                                      </p:cBhvr>
                                      <p:to>
                                        <p:strVal val="visible"/>
                                      </p:to>
                                    </p:set>
                                  </p:childTnLst>
                                  <p:subTnLst>
                                    <p:audio>
                                      <p:cMediaNode>
                                        <p:cTn display="0" masterRel="sameClick">
                                          <p:stCondLst>
                                            <p:cond evt="begin" delay="0">
                                              <p:tn val="13"/>
                                            </p:cond>
                                          </p:stCondLst>
                                          <p:endCondLst>
                                            <p:cond evt="onStopAudio" delay="0">
                                              <p:tgtEl>
                                                <p:sldTgt/>
                                              </p:tgtEl>
                                            </p:cond>
                                          </p:endCondLst>
                                        </p:cTn>
                                        <p:tgtEl>
                                          <p:sndTgt r:embed="rId2" name="type.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6083">
                                            <p:txEl>
                                              <p:pRg st="4" end="4"/>
                                            </p:txEl>
                                          </p:spTgt>
                                        </p:tgtEl>
                                        <p:attrNameLst>
                                          <p:attrName>style.visibility</p:attrName>
                                        </p:attrNameLst>
                                      </p:cBhvr>
                                      <p:to>
                                        <p:strVal val="visible"/>
                                      </p:to>
                                    </p:set>
                                  </p:childTnLst>
                                  <p:subTnLst>
                                    <p:audio>
                                      <p:cMediaNode>
                                        <p:cTn display="0" masterRel="sameClick">
                                          <p:stCondLst>
                                            <p:cond evt="begin" delay="0">
                                              <p:tn val="17"/>
                                            </p:cond>
                                          </p:stCondLst>
                                          <p:endCondLst>
                                            <p:cond evt="onStopAudio" delay="0">
                                              <p:tgtEl>
                                                <p:sldTgt/>
                                              </p:tgtEl>
                                            </p:cond>
                                          </p:endCondLst>
                                        </p:cTn>
                                        <p:tgtEl>
                                          <p:sndTgt r:embed="rId2" name="type.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6083">
                                            <p:txEl>
                                              <p:pRg st="6" end="6"/>
                                            </p:txEl>
                                          </p:spTgt>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2"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autoUpdateAnimBg="0"/>
      <p:bldP spid="46083"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idx="4294967295"/>
          </p:nvPr>
        </p:nvSpPr>
        <p:spPr/>
        <p:txBody>
          <a:bodyPr/>
          <a:lstStyle/>
          <a:p>
            <a:pPr algn="ctr"/>
            <a:r>
              <a:rPr lang="en-US" altLang="en-US" sz="4000" b="1"/>
              <a:t>(iv) Section Four: In Church , Only What Edifies (14:1-40)</a:t>
            </a:r>
          </a:p>
        </p:txBody>
      </p:sp>
      <p:sp>
        <p:nvSpPr>
          <p:cNvPr id="47107" name="Text Box 3"/>
          <p:cNvSpPr txBox="1">
            <a:spLocks noChangeArrowheads="1"/>
          </p:cNvSpPr>
          <p:nvPr/>
        </p:nvSpPr>
        <p:spPr bwMode="auto">
          <a:xfrm>
            <a:off x="1660525" y="1792288"/>
            <a:ext cx="6950075" cy="436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r>
              <a:rPr lang="en-US" altLang="en-US" sz="2800" b="1">
                <a:latin typeface="Arial" panose="020B0604020202020204" pitchFamily="34" charset="0"/>
              </a:rPr>
              <a:t>Paul here emphasizes the need for EDIFICATION in Church meetings.</a:t>
            </a:r>
          </a:p>
          <a:p>
            <a:endParaRPr lang="en-US" altLang="en-US" sz="2800" b="1">
              <a:latin typeface="Arial" panose="020B0604020202020204" pitchFamily="34" charset="0"/>
            </a:endParaRPr>
          </a:p>
          <a:p>
            <a:pPr>
              <a:buFontTx/>
              <a:buAutoNum type="arabicParenBoth"/>
            </a:pPr>
            <a:r>
              <a:rPr lang="en-US" altLang="en-US" sz="2800" b="1">
                <a:latin typeface="Arial" panose="020B0604020202020204" pitchFamily="34" charset="0"/>
              </a:rPr>
              <a:t>The importance of INTELLIGIBILITY</a:t>
            </a:r>
          </a:p>
          <a:p>
            <a:pPr>
              <a:buFontTx/>
              <a:buAutoNum type="arabicParenBoth"/>
            </a:pPr>
            <a:r>
              <a:rPr lang="en-US" altLang="en-US" sz="2800" b="1">
                <a:latin typeface="Arial" panose="020B0604020202020204" pitchFamily="34" charset="0"/>
              </a:rPr>
              <a:t>The importance of ORDER.</a:t>
            </a:r>
          </a:p>
          <a:p>
            <a:pPr>
              <a:buFontTx/>
              <a:buAutoNum type="alphaLcParenBoth"/>
            </a:pPr>
            <a:r>
              <a:rPr lang="en-US" altLang="en-US" sz="2800" b="1">
                <a:latin typeface="Arial" panose="020B0604020202020204" pitchFamily="34" charset="0"/>
              </a:rPr>
              <a:t>VARIETY and EDIFICATION are essential.</a:t>
            </a:r>
          </a:p>
          <a:p>
            <a:r>
              <a:rPr lang="en-US" altLang="en-US" sz="2800" b="1">
                <a:latin typeface="Arial" panose="020B0604020202020204" pitchFamily="34" charset="0"/>
              </a:rPr>
              <a:t> Answer to multiple choice: A</a:t>
            </a:r>
          </a:p>
          <a:p>
            <a:r>
              <a:rPr lang="en-US" altLang="en-US" sz="2800" b="1">
                <a:latin typeface="Arial" panose="020B0604020202020204" pitchFamily="34" charset="0"/>
              </a:rPr>
              <a:t>(b) Guidelines for prophecy.</a:t>
            </a:r>
          </a:p>
          <a:p>
            <a:r>
              <a:rPr lang="en-US" altLang="en-US" sz="2800" b="1">
                <a:latin typeface="Arial" panose="020B0604020202020204" pitchFamily="34" charset="0"/>
              </a:rPr>
              <a:t>(c) The Silence of Women.</a:t>
            </a:r>
          </a:p>
        </p:txBody>
      </p:sp>
      <p:sp>
        <p:nvSpPr>
          <p:cNvPr id="47108" name="Text Box 4"/>
          <p:cNvSpPr txBox="1">
            <a:spLocks noChangeArrowheads="1"/>
          </p:cNvSpPr>
          <p:nvPr/>
        </p:nvSpPr>
        <p:spPr bwMode="auto">
          <a:xfrm>
            <a:off x="1447800" y="1828800"/>
            <a:ext cx="7254875" cy="436245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r>
              <a:rPr lang="en-US" altLang="en-US" sz="2800" b="1">
                <a:latin typeface="Arial" panose="020B0604020202020204" pitchFamily="34" charset="0"/>
              </a:rPr>
              <a:t>(d) The Conclusion:</a:t>
            </a:r>
          </a:p>
          <a:p>
            <a:endParaRPr lang="en-US" altLang="en-US" sz="2800" b="1">
              <a:latin typeface="Arial" panose="020B0604020202020204" pitchFamily="34" charset="0"/>
            </a:endParaRPr>
          </a:p>
          <a:p>
            <a:pPr>
              <a:buFontTx/>
              <a:buAutoNum type="arabicParenBoth"/>
            </a:pPr>
            <a:r>
              <a:rPr lang="en-US" altLang="en-US" sz="2800" b="1">
                <a:latin typeface="Arial" panose="020B0604020202020204" pitchFamily="34" charset="0"/>
              </a:rPr>
              <a:t>There must be VARIETY of gifts.</a:t>
            </a:r>
          </a:p>
          <a:p>
            <a:pPr>
              <a:buFontTx/>
              <a:buAutoNum type="arabicParenBoth"/>
            </a:pPr>
            <a:endParaRPr lang="en-US" altLang="en-US" sz="2800" b="1">
              <a:latin typeface="Arial" panose="020B0604020202020204" pitchFamily="34" charset="0"/>
            </a:endParaRPr>
          </a:p>
          <a:p>
            <a:pPr>
              <a:buFontTx/>
              <a:buAutoNum type="arabicParenBoth"/>
            </a:pPr>
            <a:r>
              <a:rPr lang="en-US" altLang="en-US" sz="2800" b="1">
                <a:latin typeface="Arial" panose="020B0604020202020204" pitchFamily="34" charset="0"/>
              </a:rPr>
              <a:t>The gifts must be used in LOVE.</a:t>
            </a:r>
          </a:p>
          <a:p>
            <a:pPr>
              <a:buFontTx/>
              <a:buAutoNum type="arabicParenBoth"/>
            </a:pPr>
            <a:endParaRPr lang="en-US" altLang="en-US" sz="2800" b="1">
              <a:latin typeface="Arial" panose="020B0604020202020204" pitchFamily="34" charset="0"/>
            </a:endParaRPr>
          </a:p>
          <a:p>
            <a:pPr>
              <a:buFontTx/>
              <a:buAutoNum type="arabicParenBoth"/>
            </a:pPr>
            <a:r>
              <a:rPr lang="en-US" altLang="en-US" sz="2800" b="1">
                <a:latin typeface="Arial" panose="020B0604020202020204" pitchFamily="34" charset="0"/>
              </a:rPr>
              <a:t>The aim is always that of EDIFICATION</a:t>
            </a:r>
          </a:p>
          <a:p>
            <a:pPr>
              <a:buFontTx/>
              <a:buAutoNum type="arabicParenBoth"/>
            </a:pPr>
            <a:endParaRPr lang="en-US" altLang="en-US" sz="2800" b="1">
              <a:latin typeface="Arial" panose="020B0604020202020204" pitchFamily="34" charset="0"/>
            </a:endParaRPr>
          </a:p>
          <a:p>
            <a:pPr>
              <a:buFontTx/>
              <a:buAutoNum type="arabicParenBoth"/>
            </a:pPr>
            <a:r>
              <a:rPr lang="en-US" altLang="en-US" sz="2800" b="1">
                <a:latin typeface="Arial" panose="020B0604020202020204" pitchFamily="34" charset="0"/>
              </a:rPr>
              <a:t>The must be ORDER in the service.</a:t>
            </a:r>
          </a:p>
          <a:p>
            <a:endParaRPr lang="en-US" altLang="en-US" sz="2800" b="1">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7106"/>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7107">
                                            <p:txEl>
                                              <p:pRg st="0" end="0"/>
                                            </p:txEl>
                                          </p:spTgt>
                                        </p:tgtEl>
                                        <p:attrNameLst>
                                          <p:attrName>style.visibility</p:attrName>
                                        </p:attrNameLst>
                                      </p:cBhvr>
                                      <p:to>
                                        <p:strVal val="visible"/>
                                      </p:to>
                                    </p:set>
                                  </p:childTnLst>
                                  <p:subTnLst>
                                    <p:audio>
                                      <p:cMediaNode>
                                        <p:cTn display="0" masterRel="sameClick">
                                          <p:stCondLst>
                                            <p:cond evt="begin" delay="0">
                                              <p:tn val="9"/>
                                            </p:cond>
                                          </p:stCondLst>
                                          <p:endCondLst>
                                            <p:cond evt="onStopAudio" delay="0">
                                              <p:tgtEl>
                                                <p:sldTgt/>
                                              </p:tgtEl>
                                            </p:cond>
                                          </p:endCondLst>
                                        </p:cTn>
                                        <p:tgtEl>
                                          <p:sndTgt r:embed="rId3" name="type.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7107">
                                            <p:txEl>
                                              <p:pRg st="2" end="2"/>
                                            </p:txEl>
                                          </p:spTgt>
                                        </p:tgtEl>
                                        <p:attrNameLst>
                                          <p:attrName>style.visibility</p:attrName>
                                        </p:attrNameLst>
                                      </p:cBhvr>
                                      <p:to>
                                        <p:strVal val="visible"/>
                                      </p:to>
                                    </p:set>
                                  </p:childTnLst>
                                  <p:subTnLst>
                                    <p:audio>
                                      <p:cMediaNode>
                                        <p:cTn display="0" masterRel="sameClick">
                                          <p:stCondLst>
                                            <p:cond evt="begin" delay="0">
                                              <p:tn val="13"/>
                                            </p:cond>
                                          </p:stCondLst>
                                          <p:endCondLst>
                                            <p:cond evt="onStopAudio" delay="0">
                                              <p:tgtEl>
                                                <p:sldTgt/>
                                              </p:tgtEl>
                                            </p:cond>
                                          </p:endCondLst>
                                        </p:cTn>
                                        <p:tgtEl>
                                          <p:sndTgt r:embed="rId3" name="type.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7107">
                                            <p:txEl>
                                              <p:pRg st="3" end="3"/>
                                            </p:txEl>
                                          </p:spTgt>
                                        </p:tgtEl>
                                        <p:attrNameLst>
                                          <p:attrName>style.visibility</p:attrName>
                                        </p:attrNameLst>
                                      </p:cBhvr>
                                      <p:to>
                                        <p:strVal val="visible"/>
                                      </p:to>
                                    </p:set>
                                  </p:childTnLst>
                                  <p:subTnLst>
                                    <p:audio>
                                      <p:cMediaNode>
                                        <p:cTn display="0" masterRel="sameClick">
                                          <p:stCondLst>
                                            <p:cond evt="begin" delay="0">
                                              <p:tn val="17"/>
                                            </p:cond>
                                          </p:stCondLst>
                                          <p:endCondLst>
                                            <p:cond evt="onStopAudio" delay="0">
                                              <p:tgtEl>
                                                <p:sldTgt/>
                                              </p:tgtEl>
                                            </p:cond>
                                          </p:endCondLst>
                                        </p:cTn>
                                        <p:tgtEl>
                                          <p:sndTgt r:embed="rId3" name="type.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7107">
                                            <p:txEl>
                                              <p:pRg st="4" end="4"/>
                                            </p:txEl>
                                          </p:spTgt>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3" name="type.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47107">
                                            <p:txEl>
                                              <p:pRg st="5" end="5"/>
                                            </p:txEl>
                                          </p:spTgt>
                                        </p:tgtEl>
                                        <p:attrNameLst>
                                          <p:attrName>style.visibility</p:attrName>
                                        </p:attrNameLst>
                                      </p:cBhvr>
                                      <p:to>
                                        <p:strVal val="visible"/>
                                      </p:to>
                                    </p:set>
                                  </p:childTnLst>
                                  <p:subTnLst>
                                    <p:audio>
                                      <p:cMediaNode>
                                        <p:cTn display="0" masterRel="sameClick">
                                          <p:stCondLst>
                                            <p:cond evt="begin" delay="0">
                                              <p:tn val="25"/>
                                            </p:cond>
                                          </p:stCondLst>
                                          <p:endCondLst>
                                            <p:cond evt="onStopAudio" delay="0">
                                              <p:tgtEl>
                                                <p:sldTgt/>
                                              </p:tgtEl>
                                            </p:cond>
                                          </p:endCondLst>
                                        </p:cTn>
                                        <p:tgtEl>
                                          <p:sndTgt r:embed="rId3" name="type.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47107">
                                            <p:txEl>
                                              <p:pRg st="6" end="6"/>
                                            </p:txEl>
                                          </p:spTgt>
                                        </p:tgtEl>
                                        <p:attrNameLst>
                                          <p:attrName>style.visibility</p:attrName>
                                        </p:attrNameLst>
                                      </p:cBhvr>
                                      <p:to>
                                        <p:strVal val="visible"/>
                                      </p:to>
                                    </p:set>
                                  </p:childTnLst>
                                  <p:subTnLst>
                                    <p:audio>
                                      <p:cMediaNode>
                                        <p:cTn display="0" masterRel="sameClick">
                                          <p:stCondLst>
                                            <p:cond evt="begin" delay="0">
                                              <p:tn val="29"/>
                                            </p:cond>
                                          </p:stCondLst>
                                          <p:endCondLst>
                                            <p:cond evt="onStopAudio" delay="0">
                                              <p:tgtEl>
                                                <p:sldTgt/>
                                              </p:tgtEl>
                                            </p:cond>
                                          </p:endCondLst>
                                        </p:cTn>
                                        <p:tgtEl>
                                          <p:sndTgt r:embed="rId3" name="type.wav"/>
                                        </p:tgtEl>
                                      </p:cMediaNode>
                                    </p:audio>
                                  </p:sub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47107">
                                            <p:txEl>
                                              <p:pRg st="7" end="7"/>
                                            </p:txEl>
                                          </p:spTgt>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3" name="type.wav"/>
                                        </p:tgtEl>
                                      </p:cMediaNode>
                                    </p:audio>
                                  </p:sub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47108">
                                            <p:bg/>
                                          </p:spTgt>
                                        </p:tgtEl>
                                        <p:attrNameLst>
                                          <p:attrName>style.visibility</p:attrName>
                                        </p:attrNameLst>
                                      </p:cBhvr>
                                      <p:to>
                                        <p:strVal val="visible"/>
                                      </p:to>
                                    </p:set>
                                  </p:childTnLst>
                                  <p:subTnLst>
                                    <p:audio>
                                      <p:cMediaNode>
                                        <p:cTn display="0" masterRel="sameClick">
                                          <p:stCondLst>
                                            <p:cond evt="begin" delay="0">
                                              <p:tn val="37"/>
                                            </p:cond>
                                          </p:stCondLst>
                                          <p:endCondLst>
                                            <p:cond evt="onStopAudio" delay="0">
                                              <p:tgtEl>
                                                <p:sldTgt/>
                                              </p:tgtEl>
                                            </p:cond>
                                          </p:endCondLst>
                                        </p:cTn>
                                        <p:tgtEl>
                                          <p:sndTgt r:embed="rId3" name="type.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47108">
                                            <p:txEl>
                                              <p:pRg st="0" end="0"/>
                                            </p:txEl>
                                          </p:spTgt>
                                        </p:tgtEl>
                                        <p:attrNameLst>
                                          <p:attrName>style.visibility</p:attrName>
                                        </p:attrNameLst>
                                      </p:cBhvr>
                                      <p:to>
                                        <p:strVal val="visible"/>
                                      </p:to>
                                    </p:set>
                                  </p:childTnLst>
                                  <p:subTnLst>
                                    <p:audio>
                                      <p:cMediaNode>
                                        <p:cTn display="0" masterRel="sameClick">
                                          <p:stCondLst>
                                            <p:cond evt="begin" delay="0">
                                              <p:tn val="41"/>
                                            </p:cond>
                                          </p:stCondLst>
                                          <p:endCondLst>
                                            <p:cond evt="onStopAudio" delay="0">
                                              <p:tgtEl>
                                                <p:sldTgt/>
                                              </p:tgtEl>
                                            </p:cond>
                                          </p:endCondLst>
                                        </p:cTn>
                                        <p:tgtEl>
                                          <p:sndTgt r:embed="rId3" name="type.wav"/>
                                        </p:tgtEl>
                                      </p:cMediaNode>
                                    </p:audio>
                                  </p:sub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47108">
                                            <p:txEl>
                                              <p:pRg st="2" end="2"/>
                                            </p:txEl>
                                          </p:spTgt>
                                        </p:tgtEl>
                                        <p:attrNameLst>
                                          <p:attrName>style.visibility</p:attrName>
                                        </p:attrNameLst>
                                      </p:cBhvr>
                                      <p:to>
                                        <p:strVal val="visible"/>
                                      </p:to>
                                    </p:set>
                                  </p:childTnLst>
                                  <p:subTnLst>
                                    <p:audio>
                                      <p:cMediaNode>
                                        <p:cTn display="0" masterRel="sameClick">
                                          <p:stCondLst>
                                            <p:cond evt="begin" delay="0">
                                              <p:tn val="45"/>
                                            </p:cond>
                                          </p:stCondLst>
                                          <p:endCondLst>
                                            <p:cond evt="onStopAudio" delay="0">
                                              <p:tgtEl>
                                                <p:sldTgt/>
                                              </p:tgtEl>
                                            </p:cond>
                                          </p:endCondLst>
                                        </p:cTn>
                                        <p:tgtEl>
                                          <p:sndTgt r:embed="rId3" name="type.wav"/>
                                        </p:tgtEl>
                                      </p:cMediaNode>
                                    </p:audio>
                                  </p:sub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47108">
                                            <p:txEl>
                                              <p:pRg st="4" end="4"/>
                                            </p:txEl>
                                          </p:spTgt>
                                        </p:tgtEl>
                                        <p:attrNameLst>
                                          <p:attrName>style.visibility</p:attrName>
                                        </p:attrNameLst>
                                      </p:cBhvr>
                                      <p:to>
                                        <p:strVal val="visible"/>
                                      </p:to>
                                    </p:set>
                                  </p:childTnLst>
                                  <p:subTnLst>
                                    <p:audio>
                                      <p:cMediaNode>
                                        <p:cTn display="0" masterRel="sameClick">
                                          <p:stCondLst>
                                            <p:cond evt="begin" delay="0">
                                              <p:tn val="49"/>
                                            </p:cond>
                                          </p:stCondLst>
                                          <p:endCondLst>
                                            <p:cond evt="onStopAudio" delay="0">
                                              <p:tgtEl>
                                                <p:sldTgt/>
                                              </p:tgtEl>
                                            </p:cond>
                                          </p:endCondLst>
                                        </p:cTn>
                                        <p:tgtEl>
                                          <p:sndTgt r:embed="rId3" name="type.wav"/>
                                        </p:tgtEl>
                                      </p:cMediaNode>
                                    </p:audio>
                                  </p:sub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47108">
                                            <p:txEl>
                                              <p:pRg st="6" end="6"/>
                                            </p:txEl>
                                          </p:spTgt>
                                        </p:tgtEl>
                                        <p:attrNameLst>
                                          <p:attrName>style.visibility</p:attrName>
                                        </p:attrNameLst>
                                      </p:cBhvr>
                                      <p:to>
                                        <p:strVal val="visible"/>
                                      </p:to>
                                    </p:set>
                                  </p:childTnLst>
                                  <p:subTnLst>
                                    <p:audio>
                                      <p:cMediaNode>
                                        <p:cTn display="0" masterRel="sameClick">
                                          <p:stCondLst>
                                            <p:cond evt="begin" delay="0">
                                              <p:tn val="53"/>
                                            </p:cond>
                                          </p:stCondLst>
                                          <p:endCondLst>
                                            <p:cond evt="onStopAudio" delay="0">
                                              <p:tgtEl>
                                                <p:sldTgt/>
                                              </p:tgtEl>
                                            </p:cond>
                                          </p:endCondLst>
                                        </p:cTn>
                                        <p:tgtEl>
                                          <p:sndTgt r:embed="rId3" name="type.wav"/>
                                        </p:tgtEl>
                                      </p:cMediaNode>
                                    </p:audio>
                                  </p:sub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499"/>
                                          </p:stCondLst>
                                        </p:cTn>
                                        <p:tgtEl>
                                          <p:spTgt spid="47108">
                                            <p:txEl>
                                              <p:pRg st="8" end="8"/>
                                            </p:txEl>
                                          </p:spTgt>
                                        </p:tgtEl>
                                        <p:attrNameLst>
                                          <p:attrName>style.visibility</p:attrName>
                                        </p:attrNameLst>
                                      </p:cBhvr>
                                      <p:to>
                                        <p:strVal val="visible"/>
                                      </p:to>
                                    </p:set>
                                  </p:childTnLst>
                                  <p:subTnLst>
                                    <p:audio>
                                      <p:cMediaNode>
                                        <p:cTn display="0" masterRel="sameClick">
                                          <p:stCondLst>
                                            <p:cond evt="begin" delay="0">
                                              <p:tn val="57"/>
                                            </p:cond>
                                          </p:stCondLst>
                                          <p:endCondLst>
                                            <p:cond evt="onStopAudio" delay="0">
                                              <p:tgtEl>
                                                <p:sldTgt/>
                                              </p:tgtEl>
                                            </p:cond>
                                          </p:endCondLst>
                                        </p:cTn>
                                        <p:tgtEl>
                                          <p:sndTgt r:embed="rId3"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autoUpdateAnimBg="0"/>
      <p:bldP spid="47107" grpId="0" build="p" autoUpdateAnimBg="0"/>
      <p:bldP spid="47108" grpId="0" build="p" animBg="1"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idx="4294967295"/>
          </p:nvPr>
        </p:nvSpPr>
        <p:spPr/>
        <p:txBody>
          <a:bodyPr/>
          <a:lstStyle/>
          <a:p>
            <a:r>
              <a:rPr lang="en-US" altLang="en-US" sz="3600" b="1"/>
              <a:t>Paul’s Concluding Words (Ch 16)</a:t>
            </a:r>
          </a:p>
        </p:txBody>
      </p:sp>
      <p:sp>
        <p:nvSpPr>
          <p:cNvPr id="48131" name="Text Box 3"/>
          <p:cNvSpPr txBox="1">
            <a:spLocks noChangeArrowheads="1"/>
          </p:cNvSpPr>
          <p:nvPr/>
        </p:nvSpPr>
        <p:spPr bwMode="auto">
          <a:xfrm>
            <a:off x="1660525" y="1792288"/>
            <a:ext cx="7294563"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pPr>
              <a:buFontTx/>
              <a:buAutoNum type="alphaLcParenBoth"/>
            </a:pPr>
            <a:r>
              <a:rPr lang="en-US" altLang="en-US" b="1">
                <a:latin typeface="Arial" panose="020B0604020202020204" pitchFamily="34" charset="0"/>
              </a:rPr>
              <a:t>A Giving and Large-hearted Community (v1-4)</a:t>
            </a:r>
          </a:p>
          <a:p>
            <a:pPr>
              <a:buFontTx/>
              <a:buAutoNum type="alphaLcParenBoth"/>
            </a:pPr>
            <a:r>
              <a:rPr lang="en-US" altLang="en-US" b="1">
                <a:latin typeface="Arial" panose="020B0604020202020204" pitchFamily="34" charset="0"/>
              </a:rPr>
              <a:t>A Going and Labouring Community (v5-12)</a:t>
            </a:r>
          </a:p>
          <a:p>
            <a:pPr>
              <a:buFontTx/>
              <a:buAutoNum type="alphaLcParenBoth"/>
            </a:pPr>
            <a:r>
              <a:rPr lang="en-US" altLang="en-US" b="1">
                <a:latin typeface="Arial" panose="020B0604020202020204" pitchFamily="34" charset="0"/>
              </a:rPr>
              <a:t>A Guided and Learning Community (v13)</a:t>
            </a:r>
          </a:p>
          <a:p>
            <a:pPr>
              <a:buFontTx/>
              <a:buAutoNum type="alphaLcParenBoth"/>
            </a:pPr>
            <a:r>
              <a:rPr lang="en-US" altLang="en-US" b="1">
                <a:latin typeface="Arial" panose="020B0604020202020204" pitchFamily="34" charset="0"/>
              </a:rPr>
              <a:t>A Gracious and Loving Community (v14-18)</a:t>
            </a:r>
          </a:p>
          <a:p>
            <a:pPr>
              <a:buFontTx/>
              <a:buAutoNum type="alphaLcParenBoth"/>
            </a:pPr>
            <a:r>
              <a:rPr lang="en-US" altLang="en-US" b="1">
                <a:latin typeface="Arial" panose="020B0604020202020204" pitchFamily="34" charset="0"/>
              </a:rPr>
              <a:t>A Greeting and Linked Community (v19-21)</a:t>
            </a:r>
          </a:p>
          <a:p>
            <a:pPr>
              <a:buFontTx/>
              <a:buAutoNum type="alphaLcParenBoth"/>
            </a:pPr>
            <a:r>
              <a:rPr lang="en-US" altLang="en-US" b="1">
                <a:latin typeface="Arial" panose="020B0604020202020204" pitchFamily="34" charset="0"/>
              </a:rPr>
              <a:t>A Guiltless and Lasting Community (v22)</a:t>
            </a:r>
          </a:p>
          <a:p>
            <a:endParaRPr lang="en-US" altLang="en-US" b="1">
              <a:latin typeface="Arial" panose="020B0604020202020204" pitchFamily="34" charset="0"/>
            </a:endParaRPr>
          </a:p>
          <a:p>
            <a:r>
              <a:rPr lang="en-US" altLang="en-US" b="1">
                <a:latin typeface="Arial" panose="020B0604020202020204" pitchFamily="34" charset="0"/>
              </a:rPr>
              <a:t>The Benediction (v23-24)</a:t>
            </a:r>
          </a:p>
        </p:txBody>
      </p:sp>
      <p:pic>
        <p:nvPicPr>
          <p:cNvPr id="48133" name="Picture 5" descr="C:\WINDOWS\Profiles\Tim\My Documents\My Pictures\churchwind.gif"/>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1600200"/>
            <a:ext cx="7315200" cy="50942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8130"/>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type.wav"/>
                                        </p:tgtEl>
                                      </p:cMediaNode>
                                    </p:audio>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8131">
                                            <p:txEl>
                                              <p:pRg st="0" end="0"/>
                                            </p:txEl>
                                          </p:spTgt>
                                        </p:tgtEl>
                                        <p:attrNameLst>
                                          <p:attrName>style.visibility</p:attrName>
                                        </p:attrNameLst>
                                      </p:cBhvr>
                                      <p:to>
                                        <p:strVal val="visible"/>
                                      </p:to>
                                    </p:set>
                                  </p:childTnLst>
                                  <p:subTnLst>
                                    <p:audio>
                                      <p:cMediaNode>
                                        <p:cTn display="0" masterRel="sameClick">
                                          <p:stCondLst>
                                            <p:cond evt="begin" delay="0">
                                              <p:tn val="9"/>
                                            </p:cond>
                                          </p:stCondLst>
                                          <p:endCondLst>
                                            <p:cond evt="onStopAudio" delay="0">
                                              <p:tgtEl>
                                                <p:sldTgt/>
                                              </p:tgtEl>
                                            </p:cond>
                                          </p:endCondLst>
                                        </p:cTn>
                                        <p:tgtEl>
                                          <p:sndTgt r:embed="rId2" name="type.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8131">
                                            <p:txEl>
                                              <p:pRg st="1" end="1"/>
                                            </p:txEl>
                                          </p:spTgt>
                                        </p:tgtEl>
                                        <p:attrNameLst>
                                          <p:attrName>style.visibility</p:attrName>
                                        </p:attrNameLst>
                                      </p:cBhvr>
                                      <p:to>
                                        <p:strVal val="visible"/>
                                      </p:to>
                                    </p:set>
                                  </p:childTnLst>
                                  <p:subTnLst>
                                    <p:audio>
                                      <p:cMediaNode>
                                        <p:cTn display="0" masterRel="sameClick">
                                          <p:stCondLst>
                                            <p:cond evt="begin" delay="0">
                                              <p:tn val="13"/>
                                            </p:cond>
                                          </p:stCondLst>
                                          <p:endCondLst>
                                            <p:cond evt="onStopAudio" delay="0">
                                              <p:tgtEl>
                                                <p:sldTgt/>
                                              </p:tgtEl>
                                            </p:cond>
                                          </p:endCondLst>
                                        </p:cTn>
                                        <p:tgtEl>
                                          <p:sndTgt r:embed="rId2" name="type.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8131">
                                            <p:txEl>
                                              <p:pRg st="2" end="2"/>
                                            </p:txEl>
                                          </p:spTgt>
                                        </p:tgtEl>
                                        <p:attrNameLst>
                                          <p:attrName>style.visibility</p:attrName>
                                        </p:attrNameLst>
                                      </p:cBhvr>
                                      <p:to>
                                        <p:strVal val="visible"/>
                                      </p:to>
                                    </p:set>
                                  </p:childTnLst>
                                  <p:subTnLst>
                                    <p:audio>
                                      <p:cMediaNode>
                                        <p:cTn display="0" masterRel="sameClick">
                                          <p:stCondLst>
                                            <p:cond evt="begin" delay="0">
                                              <p:tn val="17"/>
                                            </p:cond>
                                          </p:stCondLst>
                                          <p:endCondLst>
                                            <p:cond evt="onStopAudio" delay="0">
                                              <p:tgtEl>
                                                <p:sldTgt/>
                                              </p:tgtEl>
                                            </p:cond>
                                          </p:endCondLst>
                                        </p:cTn>
                                        <p:tgtEl>
                                          <p:sndTgt r:embed="rId2" name="type.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8131">
                                            <p:txEl>
                                              <p:pRg st="3" end="3"/>
                                            </p:txEl>
                                          </p:spTgt>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2" name="type.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48131">
                                            <p:txEl>
                                              <p:pRg st="4" end="4"/>
                                            </p:txEl>
                                          </p:spTgt>
                                        </p:tgtEl>
                                        <p:attrNameLst>
                                          <p:attrName>style.visibility</p:attrName>
                                        </p:attrNameLst>
                                      </p:cBhvr>
                                      <p:to>
                                        <p:strVal val="visible"/>
                                      </p:to>
                                    </p:set>
                                  </p:childTnLst>
                                  <p:subTnLst>
                                    <p:audio>
                                      <p:cMediaNode>
                                        <p:cTn display="0" masterRel="sameClick">
                                          <p:stCondLst>
                                            <p:cond evt="begin" delay="0">
                                              <p:tn val="25"/>
                                            </p:cond>
                                          </p:stCondLst>
                                          <p:endCondLst>
                                            <p:cond evt="onStopAudio" delay="0">
                                              <p:tgtEl>
                                                <p:sldTgt/>
                                              </p:tgtEl>
                                            </p:cond>
                                          </p:endCondLst>
                                        </p:cTn>
                                        <p:tgtEl>
                                          <p:sndTgt r:embed="rId2" name="type.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48131">
                                            <p:txEl>
                                              <p:pRg st="5" end="5"/>
                                            </p:txEl>
                                          </p:spTgt>
                                        </p:tgtEl>
                                        <p:attrNameLst>
                                          <p:attrName>style.visibility</p:attrName>
                                        </p:attrNameLst>
                                      </p:cBhvr>
                                      <p:to>
                                        <p:strVal val="visible"/>
                                      </p:to>
                                    </p:set>
                                  </p:childTnLst>
                                  <p:subTnLst>
                                    <p:audio>
                                      <p:cMediaNode>
                                        <p:cTn display="0" masterRel="sameClick">
                                          <p:stCondLst>
                                            <p:cond evt="begin" delay="0">
                                              <p:tn val="29"/>
                                            </p:cond>
                                          </p:stCondLst>
                                          <p:endCondLst>
                                            <p:cond evt="onStopAudio" delay="0">
                                              <p:tgtEl>
                                                <p:sldTgt/>
                                              </p:tgtEl>
                                            </p:cond>
                                          </p:endCondLst>
                                        </p:cTn>
                                        <p:tgtEl>
                                          <p:sndTgt r:embed="rId2" name="type.wav"/>
                                        </p:tgtEl>
                                      </p:cMediaNode>
                                    </p:audio>
                                  </p:sub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48131">
                                            <p:txEl>
                                              <p:pRg st="7" end="7"/>
                                            </p:txEl>
                                          </p:spTgt>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2" name="type.wav"/>
                                        </p:tgtEl>
                                      </p:cMediaNode>
                                    </p:audio>
                                  </p:subTnLst>
                                </p:cTn>
                              </p:par>
                            </p:childTnLst>
                          </p:cTn>
                        </p:par>
                      </p:childTnLst>
                    </p:cTn>
                  </p:par>
                  <p:par>
                    <p:cTn id="35" fill="hold" nodeType="clickPar">
                      <p:stCondLst>
                        <p:cond delay="indefinite"/>
                      </p:stCondLst>
                      <p:childTnLst>
                        <p:par>
                          <p:cTn id="36" fill="hold" nodeType="withGroup">
                            <p:stCondLst>
                              <p:cond delay="0"/>
                            </p:stCondLst>
                            <p:childTnLst>
                              <p:par>
                                <p:cTn id="37" presetID="9" presetClass="entr" presetSubtype="0" fill="hold" nodeType="clickEffect">
                                  <p:stCondLst>
                                    <p:cond delay="0"/>
                                  </p:stCondLst>
                                  <p:childTnLst>
                                    <p:set>
                                      <p:cBhvr>
                                        <p:cTn id="38" dur="1" fill="hold">
                                          <p:stCondLst>
                                            <p:cond delay="0"/>
                                          </p:stCondLst>
                                        </p:cTn>
                                        <p:tgtEl>
                                          <p:spTgt spid="48133"/>
                                        </p:tgtEl>
                                        <p:attrNameLst>
                                          <p:attrName>style.visibility</p:attrName>
                                        </p:attrNameLst>
                                      </p:cBhvr>
                                      <p:to>
                                        <p:strVal val="visible"/>
                                      </p:to>
                                    </p:set>
                                    <p:animEffect transition="in" filter="dissolve">
                                      <p:cBhvr>
                                        <p:cTn id="39" dur="500"/>
                                        <p:tgtEl>
                                          <p:spTgt spid="48133"/>
                                        </p:tgtEl>
                                      </p:cBhvr>
                                    </p:animEffect>
                                  </p:childTnLst>
                                  <p:subTnLst>
                                    <p:audio>
                                      <p:cMediaNode>
                                        <p:cTn display="0" masterRel="sameClick">
                                          <p:stCondLst>
                                            <p:cond evt="begin" delay="0">
                                              <p:tn val="37"/>
                                            </p:cond>
                                          </p:stCondLst>
                                          <p:endCondLst>
                                            <p:cond evt="onStopAudio" delay="0">
                                              <p:tgtEl>
                                                <p:sldTgt/>
                                              </p:tgtEl>
                                            </p:cond>
                                          </p:endCondLst>
                                        </p:cTn>
                                        <p:tgtEl>
                                          <p:sndTgt r:embed="rId3"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autoUpdateAnimBg="0"/>
      <p:bldP spid="48131"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p:txBody>
          <a:bodyPr/>
          <a:lstStyle/>
          <a:p>
            <a:r>
              <a:rPr lang="en-US" altLang="en-US"/>
              <a:t>(ii) The Literary Context</a:t>
            </a:r>
          </a:p>
        </p:txBody>
      </p:sp>
      <p:sp>
        <p:nvSpPr>
          <p:cNvPr id="26627" name="Text Box 3"/>
          <p:cNvSpPr txBox="1">
            <a:spLocks noChangeArrowheads="1"/>
          </p:cNvSpPr>
          <p:nvPr/>
        </p:nvSpPr>
        <p:spPr bwMode="auto">
          <a:xfrm>
            <a:off x="1889125" y="2020888"/>
            <a:ext cx="6178550" cy="356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r>
              <a:rPr lang="en-US" altLang="en-US" b="1">
                <a:latin typeface="Arial" panose="020B0604020202020204" pitchFamily="34" charset="0"/>
              </a:rPr>
              <a:t>Reason for letter:</a:t>
            </a:r>
          </a:p>
          <a:p>
            <a:endParaRPr lang="en-US" altLang="en-US">
              <a:latin typeface="Arial" panose="020B0604020202020204" pitchFamily="34" charset="0"/>
            </a:endParaRPr>
          </a:p>
          <a:p>
            <a:r>
              <a:rPr lang="en-US" altLang="en-US" sz="3600" b="1">
                <a:latin typeface="Arial" panose="020B0604020202020204" pitchFamily="34" charset="0"/>
              </a:rPr>
              <a:t>Verbal report from some of </a:t>
            </a:r>
          </a:p>
          <a:p>
            <a:r>
              <a:rPr lang="en-US" altLang="en-US" sz="3600" b="1">
                <a:latin typeface="Arial" panose="020B0604020202020204" pitchFamily="34" charset="0"/>
              </a:rPr>
              <a:t>Chloe’s household.</a:t>
            </a:r>
          </a:p>
          <a:p>
            <a:endParaRPr lang="en-US" altLang="en-US" sz="3600" b="1">
              <a:latin typeface="Arial" panose="020B0604020202020204" pitchFamily="34" charset="0"/>
            </a:endParaRPr>
          </a:p>
          <a:p>
            <a:r>
              <a:rPr lang="en-US" altLang="en-US" sz="3600" b="1">
                <a:latin typeface="Arial" panose="020B0604020202020204" pitchFamily="34" charset="0"/>
              </a:rPr>
              <a:t>Letter written to Paul by </a:t>
            </a:r>
          </a:p>
          <a:p>
            <a:r>
              <a:rPr lang="en-US" altLang="en-US" sz="3600" b="1">
                <a:latin typeface="Arial" panose="020B0604020202020204" pitchFamily="34" charset="0"/>
              </a:rPr>
              <a:t>Corinthian leaders.</a:t>
            </a:r>
          </a:p>
        </p:txBody>
      </p:sp>
      <p:pic>
        <p:nvPicPr>
          <p:cNvPr id="26628" name="Picture 4" descr="D:\1CORWEB\outline.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6627"/>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type.wav"/>
                                        </p:tgtEl>
                                      </p:cMediaNode>
                                    </p:audio>
                                  </p:subTnLst>
                                </p:cTn>
                              </p:par>
                            </p:childTnLst>
                          </p:cTn>
                        </p:par>
                      </p:childTnLst>
                    </p:cTn>
                  </p:par>
                  <p:par>
                    <p:cTn id="7" fill="hold" nodeType="clickPar">
                      <p:stCondLst>
                        <p:cond delay="indefinite"/>
                      </p:stCondLst>
                      <p:childTnLst>
                        <p:par>
                          <p:cTn id="8" fill="hold" nodeType="withGroup">
                            <p:stCondLst>
                              <p:cond delay="0"/>
                            </p:stCondLst>
                            <p:childTnLst>
                              <p:par>
                                <p:cTn id="9" presetID="9" presetClass="entr" presetSubtype="0" fill="hold" nodeType="clickEffect">
                                  <p:stCondLst>
                                    <p:cond delay="0"/>
                                  </p:stCondLst>
                                  <p:childTnLst>
                                    <p:set>
                                      <p:cBhvr>
                                        <p:cTn id="10" dur="1" fill="hold">
                                          <p:stCondLst>
                                            <p:cond delay="0"/>
                                          </p:stCondLst>
                                        </p:cTn>
                                        <p:tgtEl>
                                          <p:spTgt spid="26628"/>
                                        </p:tgtEl>
                                        <p:attrNameLst>
                                          <p:attrName>style.visibility</p:attrName>
                                        </p:attrNameLst>
                                      </p:cBhvr>
                                      <p:to>
                                        <p:strVal val="visible"/>
                                      </p:to>
                                    </p:set>
                                    <p:animEffect transition="in" filter="dissolve">
                                      <p:cBhvr>
                                        <p:cTn id="11" dur="500"/>
                                        <p:tgtEl>
                                          <p:spTgt spid="26628"/>
                                        </p:tgtEl>
                                      </p:cBhvr>
                                    </p:animEffect>
                                  </p:childTnLst>
                                  <p:subTnLst>
                                    <p:audio>
                                      <p:cMediaNode>
                                        <p:cTn display="0" masterRel="sameClick">
                                          <p:stCondLst>
                                            <p:cond evt="begin" delay="0">
                                              <p:tn val="9"/>
                                            </p:cond>
                                          </p:stCondLst>
                                          <p:endCondLst>
                                            <p:cond evt="onStopAudio" delay="0">
                                              <p:tgtEl>
                                                <p:sldTgt/>
                                              </p:tgtEl>
                                            </p:cond>
                                          </p:endCondLst>
                                        </p:cTn>
                                        <p:tgtEl>
                                          <p:sndTgt r:embed="rId3"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D:\1CORWEB\divisions.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381000"/>
            <a:ext cx="7924800" cy="1868488"/>
          </a:xfrm>
          <a:prstGeom prst="rect">
            <a:avLst/>
          </a:prstGeom>
          <a:noFill/>
          <a:extLst>
            <a:ext uri="{909E8E84-426E-40DD-AFC4-6F175D3DCCD1}">
              <a14:hiddenFill xmlns:a14="http://schemas.microsoft.com/office/drawing/2010/main">
                <a:solidFill>
                  <a:srgbClr val="FFFFFF"/>
                </a:solidFill>
              </a14:hiddenFill>
            </a:ext>
          </a:extLst>
        </p:spPr>
      </p:pic>
      <p:sp>
        <p:nvSpPr>
          <p:cNvPr id="27651" name="Text Box 3"/>
          <p:cNvSpPr txBox="1">
            <a:spLocks noChangeArrowheads="1"/>
          </p:cNvSpPr>
          <p:nvPr/>
        </p:nvSpPr>
        <p:spPr bwMode="auto">
          <a:xfrm>
            <a:off x="1355725" y="2274888"/>
            <a:ext cx="7646988" cy="685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pPr>
              <a:buFontTx/>
              <a:buAutoNum type="arabicParenBoth"/>
            </a:pPr>
            <a:r>
              <a:rPr lang="en-US" altLang="en-US" sz="2800" b="1">
                <a:latin typeface="Arial" panose="020B0604020202020204" pitchFamily="34" charset="0"/>
              </a:rPr>
              <a:t>An Overview of Chapters 1-4:</a:t>
            </a:r>
          </a:p>
          <a:p>
            <a:endParaRPr lang="en-US" altLang="en-US" sz="2800" b="1">
              <a:latin typeface="Arial" panose="020B0604020202020204" pitchFamily="34" charset="0"/>
            </a:endParaRPr>
          </a:p>
          <a:p>
            <a:pPr>
              <a:buFontTx/>
              <a:buAutoNum type="alphaLcParenBoth"/>
            </a:pPr>
            <a:r>
              <a:rPr lang="en-US" altLang="en-US" sz="2800" b="1">
                <a:latin typeface="Arial" panose="020B0604020202020204" pitchFamily="34" charset="0"/>
              </a:rPr>
              <a:t>There are divisions among believers.</a:t>
            </a:r>
          </a:p>
          <a:p>
            <a:r>
              <a:rPr lang="en-US" altLang="en-US" sz="2800" b="1">
                <a:latin typeface="Arial" panose="020B0604020202020204" pitchFamily="34" charset="0"/>
              </a:rPr>
              <a:t> </a:t>
            </a:r>
          </a:p>
          <a:p>
            <a:r>
              <a:rPr lang="en-US" altLang="en-US" b="1" i="1">
                <a:latin typeface="Arial" panose="020B0604020202020204" pitchFamily="34" charset="0"/>
              </a:rPr>
              <a:t>Not just differences of opinion but </a:t>
            </a:r>
          </a:p>
          <a:p>
            <a:r>
              <a:rPr lang="en-US" altLang="en-US" b="1" i="1">
                <a:latin typeface="Arial" panose="020B0604020202020204" pitchFamily="34" charset="0"/>
              </a:rPr>
              <a:t>‘contentions’ – literally ‘quarrels’.</a:t>
            </a:r>
          </a:p>
          <a:p>
            <a:r>
              <a:rPr lang="en-US" altLang="en-US" b="1" i="1">
                <a:latin typeface="Arial" panose="020B0604020202020204" pitchFamily="34" charset="0"/>
              </a:rPr>
              <a:t>There were envy and strife and divisions</a:t>
            </a:r>
          </a:p>
          <a:p>
            <a:r>
              <a:rPr lang="en-US" altLang="en-US" b="1" i="1">
                <a:latin typeface="Arial" panose="020B0604020202020204" pitchFamily="34" charset="0"/>
              </a:rPr>
              <a:t>(Gk. ‘schisma’ – seperation into factions’)</a:t>
            </a:r>
          </a:p>
          <a:p>
            <a:endParaRPr lang="en-US" altLang="en-US" b="1" i="1">
              <a:latin typeface="Arial" panose="020B0604020202020204" pitchFamily="34" charset="0"/>
            </a:endParaRPr>
          </a:p>
          <a:p>
            <a:r>
              <a:rPr lang="en-US" altLang="en-US" b="1" i="1">
                <a:latin typeface="Arial" panose="020B0604020202020204" pitchFamily="34" charset="0"/>
              </a:rPr>
              <a:t>‘katartizo’ = perfectly joined together = to complete </a:t>
            </a:r>
          </a:p>
          <a:p>
            <a:r>
              <a:rPr lang="en-US" altLang="en-US" b="1" i="1">
                <a:latin typeface="Arial" panose="020B0604020202020204" pitchFamily="34" charset="0"/>
              </a:rPr>
              <a:t>Thoroughly, to repair or adjust.</a:t>
            </a:r>
          </a:p>
          <a:p>
            <a:endParaRPr lang="en-US" altLang="en-US" sz="2800" b="1" i="1">
              <a:latin typeface="Arial" panose="020B0604020202020204" pitchFamily="34" charset="0"/>
            </a:endParaRPr>
          </a:p>
          <a:p>
            <a:pPr>
              <a:buFontTx/>
              <a:buAutoNum type="alphaLcParenBoth"/>
            </a:pPr>
            <a:endParaRPr lang="en-US" altLang="en-US" sz="2800" b="1" i="1">
              <a:latin typeface="Arial" panose="020B0604020202020204" pitchFamily="34" charset="0"/>
            </a:endParaRPr>
          </a:p>
          <a:p>
            <a:pPr>
              <a:buFontTx/>
              <a:buAutoNum type="alphaLcParenBoth"/>
            </a:pPr>
            <a:endParaRPr lang="en-US" altLang="en-US" sz="2800" b="1">
              <a:latin typeface="Arial" panose="020B0604020202020204" pitchFamily="34" charset="0"/>
            </a:endParaRPr>
          </a:p>
          <a:p>
            <a:pPr>
              <a:buFontTx/>
              <a:buAutoNum type="alphaLcParenBoth"/>
            </a:pPr>
            <a:endParaRPr lang="en-US" altLang="en-US" sz="2800" b="1">
              <a:latin typeface="Arial" panose="020B0604020202020204" pitchFamily="34" charset="0"/>
            </a:endParaRPr>
          </a:p>
          <a:p>
            <a:pPr>
              <a:buFontTx/>
              <a:buAutoNum type="alphaLcParenBoth"/>
            </a:pPr>
            <a:endParaRPr lang="en-US" altLang="en-US" sz="2800" b="1">
              <a:latin typeface="Arial" panose="020B0604020202020204" pitchFamily="34" charset="0"/>
            </a:endParaRPr>
          </a:p>
          <a:p>
            <a:endParaRPr lang="en-US" altLang="en-US">
              <a:latin typeface="Arial" panose="020B0604020202020204" pitchFamily="34" charset="0"/>
            </a:endParaRPr>
          </a:p>
        </p:txBody>
      </p:sp>
      <p:sp>
        <p:nvSpPr>
          <p:cNvPr id="27652" name="Text Box 4"/>
          <p:cNvSpPr txBox="1">
            <a:spLocks noChangeArrowheads="1"/>
          </p:cNvSpPr>
          <p:nvPr/>
        </p:nvSpPr>
        <p:spPr bwMode="auto">
          <a:xfrm>
            <a:off x="1295400" y="3200400"/>
            <a:ext cx="7620000" cy="37433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t>(b) There is FALSE WISDOM causing the division.</a:t>
            </a:r>
          </a:p>
          <a:p>
            <a:pPr>
              <a:spcBef>
                <a:spcPct val="50000"/>
              </a:spcBef>
            </a:pPr>
            <a:r>
              <a:rPr lang="en-US" altLang="en-US" b="1"/>
              <a:t>Which leader is the ‘WISEST’.</a:t>
            </a:r>
          </a:p>
          <a:p>
            <a:pPr>
              <a:spcBef>
                <a:spcPct val="50000"/>
              </a:spcBef>
            </a:pPr>
            <a:r>
              <a:rPr lang="en-US" altLang="en-US" b="1"/>
              <a:t>(c) Opposition of Paul by some.</a:t>
            </a:r>
          </a:p>
          <a:p>
            <a:pPr>
              <a:spcBef>
                <a:spcPct val="50000"/>
              </a:spcBef>
            </a:pPr>
            <a:endParaRPr lang="en-US" altLang="en-US" b="1"/>
          </a:p>
          <a:p>
            <a:pPr>
              <a:spcBef>
                <a:spcPct val="50000"/>
              </a:spcBef>
            </a:pPr>
            <a:endParaRPr lang="en-US" altLang="en-US" b="1"/>
          </a:p>
          <a:p>
            <a:pPr>
              <a:spcBef>
                <a:spcPct val="50000"/>
              </a:spcBef>
            </a:pPr>
            <a:endParaRPr lang="en-US" altLang="en-US" b="1"/>
          </a:p>
          <a:p>
            <a:pPr>
              <a:spcBef>
                <a:spcPct val="50000"/>
              </a:spcBef>
            </a:pPr>
            <a:endParaRPr lang="en-US" altLang="en-US"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7650"/>
                                        </p:tgtEl>
                                        <p:attrNameLst>
                                          <p:attrName>style.visibility</p:attrName>
                                        </p:attrNameLst>
                                      </p:cBhvr>
                                      <p:to>
                                        <p:strVal val="visible"/>
                                      </p:to>
                                    </p:set>
                                    <p:anim calcmode="lin" valueType="num">
                                      <p:cBhvr additive="base">
                                        <p:cTn id="7" dur="500" fill="hold"/>
                                        <p:tgtEl>
                                          <p:spTgt spid="27650"/>
                                        </p:tgtEl>
                                        <p:attrNameLst>
                                          <p:attrName>ppt_x</p:attrName>
                                        </p:attrNameLst>
                                      </p:cBhvr>
                                      <p:tavLst>
                                        <p:tav tm="0">
                                          <p:val>
                                            <p:strVal val="#ppt_x"/>
                                          </p:val>
                                        </p:tav>
                                        <p:tav tm="100000">
                                          <p:val>
                                            <p:strVal val="#ppt_x"/>
                                          </p:val>
                                        </p:tav>
                                      </p:tavLst>
                                    </p:anim>
                                    <p:anim calcmode="lin" valueType="num">
                                      <p:cBhvr additive="base">
                                        <p:cTn id="8" dur="500" fill="hold"/>
                                        <p:tgtEl>
                                          <p:spTgt spid="27650"/>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27651"/>
                                        </p:tgtEl>
                                        <p:attrNameLst>
                                          <p:attrName>style.visibility</p:attrName>
                                        </p:attrNameLst>
                                      </p:cBhvr>
                                      <p:to>
                                        <p:strVal val="visible"/>
                                      </p:to>
                                    </p:set>
                                  </p:childTnLst>
                                  <p:subTnLst>
                                    <p:audio>
                                      <p:cMediaNode>
                                        <p:cTn display="0" masterRel="sameClick">
                                          <p:stCondLst>
                                            <p:cond evt="begin" delay="0">
                                              <p:tn val="11"/>
                                            </p:cond>
                                          </p:stCondLst>
                                          <p:endCondLst>
                                            <p:cond evt="onStopAudio" delay="0">
                                              <p:tgtEl>
                                                <p:sldTgt/>
                                              </p:tgtEl>
                                            </p:cond>
                                          </p:endCondLst>
                                        </p:cTn>
                                        <p:tgtEl>
                                          <p:sndTgt r:embed="rId3" name="type.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27652">
                                            <p:bg/>
                                          </p:spTgt>
                                        </p:tgtEl>
                                        <p:attrNameLst>
                                          <p:attrName>style.visibility</p:attrName>
                                        </p:attrNameLst>
                                      </p:cBhvr>
                                      <p:to>
                                        <p:strVal val="visible"/>
                                      </p:to>
                                    </p:set>
                                  </p:childTnLst>
                                  <p:subTnLst>
                                    <p:audio>
                                      <p:cMediaNode>
                                        <p:cTn display="0" masterRel="sameClick">
                                          <p:stCondLst>
                                            <p:cond evt="begin" delay="0">
                                              <p:tn val="15"/>
                                            </p:cond>
                                          </p:stCondLst>
                                          <p:endCondLst>
                                            <p:cond evt="onStopAudio" delay="0">
                                              <p:tgtEl>
                                                <p:sldTgt/>
                                              </p:tgtEl>
                                            </p:cond>
                                          </p:endCondLst>
                                        </p:cTn>
                                        <p:tgtEl>
                                          <p:sndTgt r:embed="rId3" name="type.wav"/>
                                        </p:tgtEl>
                                      </p:cMediaNode>
                                    </p:audio>
                                  </p:sub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27652">
                                            <p:txEl>
                                              <p:pRg st="0" end="0"/>
                                            </p:txEl>
                                          </p:spTgt>
                                        </p:tgtEl>
                                        <p:attrNameLst>
                                          <p:attrName>style.visibility</p:attrName>
                                        </p:attrNameLst>
                                      </p:cBhvr>
                                      <p:to>
                                        <p:strVal val="visible"/>
                                      </p:to>
                                    </p:set>
                                  </p:childTnLst>
                                  <p:subTnLst>
                                    <p:audio>
                                      <p:cMediaNode>
                                        <p:cTn display="0" masterRel="sameClick">
                                          <p:stCondLst>
                                            <p:cond evt="begin" delay="0">
                                              <p:tn val="19"/>
                                            </p:cond>
                                          </p:stCondLst>
                                          <p:endCondLst>
                                            <p:cond evt="onStopAudio" delay="0">
                                              <p:tgtEl>
                                                <p:sldTgt/>
                                              </p:tgtEl>
                                            </p:cond>
                                          </p:endCondLst>
                                        </p:cTn>
                                        <p:tgtEl>
                                          <p:sndTgt r:embed="rId3" name="type.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27652">
                                            <p:txEl>
                                              <p:pRg st="1" end="1"/>
                                            </p:txEl>
                                          </p:spTgt>
                                        </p:tgtEl>
                                        <p:attrNameLst>
                                          <p:attrName>style.visibility</p:attrName>
                                        </p:attrNameLst>
                                      </p:cBhvr>
                                      <p:to>
                                        <p:strVal val="visible"/>
                                      </p:to>
                                    </p:set>
                                  </p:childTnLst>
                                  <p:subTnLst>
                                    <p:audio>
                                      <p:cMediaNode>
                                        <p:cTn display="0" masterRel="sameClick">
                                          <p:stCondLst>
                                            <p:cond evt="begin" delay="0">
                                              <p:tn val="23"/>
                                            </p:cond>
                                          </p:stCondLst>
                                          <p:endCondLst>
                                            <p:cond evt="onStopAudio" delay="0">
                                              <p:tgtEl>
                                                <p:sldTgt/>
                                              </p:tgtEl>
                                            </p:cond>
                                          </p:endCondLst>
                                        </p:cTn>
                                        <p:tgtEl>
                                          <p:sndTgt r:embed="rId3" name="type.wav"/>
                                        </p:tgtEl>
                                      </p:cMediaNode>
                                    </p:audio>
                                  </p:sub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27652">
                                            <p:txEl>
                                              <p:pRg st="2" end="2"/>
                                            </p:txEl>
                                          </p:spTgt>
                                        </p:tgtEl>
                                        <p:attrNameLst>
                                          <p:attrName>style.visibility</p:attrName>
                                        </p:attrNameLst>
                                      </p:cBhvr>
                                      <p:to>
                                        <p:strVal val="visible"/>
                                      </p:to>
                                    </p:set>
                                  </p:childTnLst>
                                  <p:subTnLst>
                                    <p:audio>
                                      <p:cMediaNode>
                                        <p:cTn display="0" masterRel="sameClick">
                                          <p:stCondLst>
                                            <p:cond evt="begin" delay="0">
                                              <p:tn val="27"/>
                                            </p:cond>
                                          </p:stCondLst>
                                          <p:endCondLst>
                                            <p:cond evt="onStopAudio" delay="0">
                                              <p:tgtEl>
                                                <p:sldTgt/>
                                              </p:tgtEl>
                                            </p:cond>
                                          </p:endCondLst>
                                        </p:cTn>
                                        <p:tgtEl>
                                          <p:sndTgt r:embed="rId3"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autoUpdateAnimBg="0"/>
      <p:bldP spid="27652" grpId="0" build="p"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idx="4294967295"/>
          </p:nvPr>
        </p:nvSpPr>
        <p:spPr/>
        <p:txBody>
          <a:bodyPr/>
          <a:lstStyle/>
          <a:p>
            <a:r>
              <a:rPr lang="en-US" altLang="en-US"/>
              <a:t>(2) Paul’s Answer (1:12-4:21)</a:t>
            </a:r>
          </a:p>
        </p:txBody>
      </p:sp>
      <p:sp>
        <p:nvSpPr>
          <p:cNvPr id="28675" name="Text Box 3"/>
          <p:cNvSpPr txBox="1">
            <a:spLocks noChangeArrowheads="1"/>
          </p:cNvSpPr>
          <p:nvPr/>
        </p:nvSpPr>
        <p:spPr bwMode="auto">
          <a:xfrm>
            <a:off x="1219200" y="1752600"/>
            <a:ext cx="7677150" cy="4965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95300" indent="-495300">
              <a:defRPr sz="2400">
                <a:solidFill>
                  <a:schemeClr val="tx1"/>
                </a:solidFill>
                <a:latin typeface="Times New Roman" panose="02020603050405020304" pitchFamily="18" charset="0"/>
              </a:defRPr>
            </a:lvl1pPr>
            <a:lvl2pPr marL="952500" indent="-495300">
              <a:defRPr sz="2400">
                <a:solidFill>
                  <a:schemeClr val="tx1"/>
                </a:solidFill>
                <a:latin typeface="Times New Roman" panose="02020603050405020304" pitchFamily="18" charset="0"/>
              </a:defRPr>
            </a:lvl2pPr>
            <a:lvl3pPr marL="1409700" indent="-495300">
              <a:defRPr sz="2400">
                <a:solidFill>
                  <a:schemeClr val="tx1"/>
                </a:solidFill>
                <a:latin typeface="Times New Roman" panose="02020603050405020304" pitchFamily="18" charset="0"/>
              </a:defRPr>
            </a:lvl3pPr>
            <a:lvl4pPr marL="1866900" indent="-495300">
              <a:defRPr sz="2400">
                <a:solidFill>
                  <a:schemeClr val="tx1"/>
                </a:solidFill>
                <a:latin typeface="Times New Roman" panose="02020603050405020304" pitchFamily="18" charset="0"/>
              </a:defRPr>
            </a:lvl4pPr>
            <a:lvl5pPr marL="2324100" indent="-495300">
              <a:defRPr sz="2400">
                <a:solidFill>
                  <a:schemeClr val="tx1"/>
                </a:solidFill>
                <a:latin typeface="Times New Roman" panose="02020603050405020304" pitchFamily="18" charset="0"/>
              </a:defRPr>
            </a:lvl5pPr>
            <a:lvl6pPr marL="2781300" indent="-495300" fontAlgn="base">
              <a:spcBef>
                <a:spcPct val="0"/>
              </a:spcBef>
              <a:spcAft>
                <a:spcPct val="0"/>
              </a:spcAft>
              <a:defRPr sz="2400">
                <a:solidFill>
                  <a:schemeClr val="tx1"/>
                </a:solidFill>
                <a:latin typeface="Times New Roman" panose="02020603050405020304" pitchFamily="18" charset="0"/>
              </a:defRPr>
            </a:lvl6pPr>
            <a:lvl7pPr marL="3238500" indent="-495300" fontAlgn="base">
              <a:spcBef>
                <a:spcPct val="0"/>
              </a:spcBef>
              <a:spcAft>
                <a:spcPct val="0"/>
              </a:spcAft>
              <a:defRPr sz="2400">
                <a:solidFill>
                  <a:schemeClr val="tx1"/>
                </a:solidFill>
                <a:latin typeface="Times New Roman" panose="02020603050405020304" pitchFamily="18" charset="0"/>
              </a:defRPr>
            </a:lvl7pPr>
            <a:lvl8pPr marL="3695700" indent="-495300" fontAlgn="base">
              <a:spcBef>
                <a:spcPct val="0"/>
              </a:spcBef>
              <a:spcAft>
                <a:spcPct val="0"/>
              </a:spcAft>
              <a:defRPr sz="2400">
                <a:solidFill>
                  <a:schemeClr val="tx1"/>
                </a:solidFill>
                <a:latin typeface="Times New Roman" panose="02020603050405020304" pitchFamily="18" charset="0"/>
              </a:defRPr>
            </a:lvl8pPr>
            <a:lvl9pPr marL="4152900" indent="-495300" fontAlgn="base">
              <a:spcBef>
                <a:spcPct val="0"/>
              </a:spcBef>
              <a:spcAft>
                <a:spcPct val="0"/>
              </a:spcAft>
              <a:defRPr sz="2400">
                <a:solidFill>
                  <a:schemeClr val="tx1"/>
                </a:solidFill>
                <a:latin typeface="Times New Roman" panose="02020603050405020304" pitchFamily="18" charset="0"/>
              </a:defRPr>
            </a:lvl9pPr>
          </a:lstStyle>
          <a:p>
            <a:pPr>
              <a:buFontTx/>
              <a:buAutoNum type="alphaLcParenBoth"/>
            </a:pPr>
            <a:r>
              <a:rPr lang="en-US" altLang="en-US" sz="3200" b="1">
                <a:latin typeface="Arial" panose="020B0604020202020204" pitchFamily="34" charset="0"/>
              </a:rPr>
              <a:t>Wrong Concept of the TEACHING</a:t>
            </a:r>
          </a:p>
          <a:p>
            <a:r>
              <a:rPr lang="en-US" altLang="en-US" sz="3200" b="1">
                <a:latin typeface="Arial" panose="020B0604020202020204" pitchFamily="34" charset="0"/>
              </a:rPr>
              <a:t> – upsidedown or opposite to normal.</a:t>
            </a:r>
          </a:p>
          <a:p>
            <a:endParaRPr lang="en-US" altLang="en-US" sz="3200" b="1">
              <a:latin typeface="Arial" panose="020B0604020202020204" pitchFamily="34" charset="0"/>
            </a:endParaRPr>
          </a:p>
          <a:p>
            <a:pPr>
              <a:buFontTx/>
              <a:buAutoNum type="romanLcParenBoth"/>
            </a:pPr>
            <a:r>
              <a:rPr lang="en-US" altLang="en-US" sz="3200" b="1">
                <a:latin typeface="Arial" panose="020B0604020202020204" pitchFamily="34" charset="0"/>
              </a:rPr>
              <a:t>Message of the Cross is FOOLISH.</a:t>
            </a:r>
          </a:p>
          <a:p>
            <a:pPr>
              <a:buFontTx/>
              <a:buAutoNum type="romanLcParenBoth"/>
            </a:pPr>
            <a:r>
              <a:rPr lang="en-US" altLang="en-US" sz="3200" b="1">
                <a:latin typeface="Arial" panose="020B0604020202020204" pitchFamily="34" charset="0"/>
              </a:rPr>
              <a:t>God chooses NOBODIES.</a:t>
            </a:r>
          </a:p>
          <a:p>
            <a:pPr>
              <a:buFontTx/>
              <a:buAutoNum type="romanLcParenBoth"/>
            </a:pPr>
            <a:r>
              <a:rPr lang="en-US" altLang="en-US" sz="3200" b="1">
                <a:latin typeface="Arial" panose="020B0604020202020204" pitchFamily="34" charset="0"/>
              </a:rPr>
              <a:t>Paul’s preaching lacked   ELOQUENCE</a:t>
            </a:r>
          </a:p>
          <a:p>
            <a:endParaRPr lang="en-US" altLang="en-US" sz="3200" b="1">
              <a:latin typeface="Arial" panose="020B0604020202020204" pitchFamily="34" charset="0"/>
            </a:endParaRPr>
          </a:p>
          <a:p>
            <a:pPr algn="ctr"/>
            <a:r>
              <a:rPr lang="en-US" altLang="en-US" sz="3200" b="1">
                <a:latin typeface="Arial" panose="020B0604020202020204" pitchFamily="34" charset="0"/>
              </a:rPr>
              <a:t>The source of wisdom = </a:t>
            </a:r>
          </a:p>
          <a:p>
            <a:pPr algn="ctr"/>
            <a:r>
              <a:rPr lang="en-US" altLang="en-US" sz="3200" b="1">
                <a:latin typeface="Arial" panose="020B0604020202020204" pitchFamily="34" charset="0"/>
              </a:rPr>
              <a:t>SPIRIT OF GOD</a:t>
            </a:r>
          </a:p>
        </p:txBody>
      </p:sp>
      <p:sp>
        <p:nvSpPr>
          <p:cNvPr id="28676" name="Text Box 4"/>
          <p:cNvSpPr txBox="1">
            <a:spLocks noChangeArrowheads="1"/>
          </p:cNvSpPr>
          <p:nvPr/>
        </p:nvSpPr>
        <p:spPr bwMode="auto">
          <a:xfrm>
            <a:off x="1219200" y="1676400"/>
            <a:ext cx="7648575" cy="545306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200"/>
              <a:t>Verses 2:14-16 show difference between:</a:t>
            </a:r>
          </a:p>
          <a:p>
            <a:r>
              <a:rPr lang="en-US" altLang="en-US" sz="3200"/>
              <a:t>SPIRITUAL and NATURAL man.</a:t>
            </a:r>
          </a:p>
          <a:p>
            <a:endParaRPr lang="en-US" altLang="en-US" sz="3200"/>
          </a:p>
          <a:p>
            <a:r>
              <a:rPr lang="en-US" altLang="en-US" sz="3200"/>
              <a:t>Verses 3:1-5 show differences between:</a:t>
            </a:r>
          </a:p>
          <a:p>
            <a:r>
              <a:rPr lang="en-US" altLang="en-US" sz="3200"/>
              <a:t>CARNAL and SPIRITUAL man.</a:t>
            </a:r>
          </a:p>
          <a:p>
            <a:endParaRPr lang="en-US" altLang="en-US" sz="3200"/>
          </a:p>
          <a:p>
            <a:endParaRPr lang="en-US" altLang="en-US" sz="3200"/>
          </a:p>
          <a:p>
            <a:endParaRPr lang="en-US" altLang="en-US" sz="3200"/>
          </a:p>
          <a:p>
            <a:endParaRPr lang="en-US" altLang="en-US" sz="3200"/>
          </a:p>
          <a:p>
            <a:endParaRPr lang="en-US" altLang="en-US" sz="3200"/>
          </a:p>
          <a:p>
            <a:endParaRPr lang="en-US" altLang="en-US" sz="3200"/>
          </a:p>
        </p:txBody>
      </p:sp>
      <p:pic>
        <p:nvPicPr>
          <p:cNvPr id="28677" name="Picture 5" descr="D:\1CORWEB\carnal.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1676400"/>
            <a:ext cx="7924800" cy="5041900"/>
          </a:xfrm>
          <a:prstGeom prst="rect">
            <a:avLst/>
          </a:prstGeom>
          <a:noFill/>
          <a:extLst>
            <a:ext uri="{909E8E84-426E-40DD-AFC4-6F175D3DCCD1}">
              <a14:hiddenFill xmlns:a14="http://schemas.microsoft.com/office/drawing/2010/main">
                <a:solidFill>
                  <a:srgbClr val="FFFFFF"/>
                </a:solidFill>
              </a14:hiddenFill>
            </a:ext>
          </a:extLst>
        </p:spPr>
      </p:pic>
      <p:sp>
        <p:nvSpPr>
          <p:cNvPr id="28678" name="Text Box 6"/>
          <p:cNvSpPr txBox="1">
            <a:spLocks noChangeArrowheads="1"/>
          </p:cNvSpPr>
          <p:nvPr/>
        </p:nvSpPr>
        <p:spPr bwMode="auto">
          <a:xfrm>
            <a:off x="1295400" y="1524000"/>
            <a:ext cx="7848600" cy="606583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t>In Conclusion:</a:t>
            </a:r>
          </a:p>
          <a:p>
            <a:endParaRPr lang="en-US" altLang="en-US" sz="2800" b="1"/>
          </a:p>
          <a:p>
            <a:r>
              <a:rPr lang="en-US" altLang="en-US" sz="3200" b="1" i="1"/>
              <a:t>One major reason for the division in the </a:t>
            </a:r>
          </a:p>
          <a:p>
            <a:r>
              <a:rPr lang="en-US" altLang="en-US" sz="3200" b="1" i="1"/>
              <a:t>church was a misunderstanding of Paul’s anointed </a:t>
            </a:r>
            <a:r>
              <a:rPr lang="en-US" altLang="en-US" sz="3200" i="1"/>
              <a:t> </a:t>
            </a:r>
            <a:r>
              <a:rPr lang="en-US" altLang="en-US" sz="3200" b="1" i="1"/>
              <a:t>teaching on the Cross (true wisdom). They had elevated the teaching style and made it an art, not a LIFE CHANGING SPIRIT EMPOWERED MESSAGE.</a:t>
            </a:r>
          </a:p>
          <a:p>
            <a:endParaRPr lang="en-US" altLang="en-US" sz="2800" b="1"/>
          </a:p>
          <a:p>
            <a:endParaRPr lang="en-US" altLang="en-US" sz="2800" b="1"/>
          </a:p>
          <a:p>
            <a:endParaRPr lang="en-US" altLang="en-US" sz="2800" b="1"/>
          </a:p>
          <a:p>
            <a:endParaRPr lang="en-US" altLang="en-US" sz="28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8674"/>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type.wav"/>
                                        </p:tgtEl>
                                      </p:cMediaNode>
                                    </p:audio>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8675">
                                            <p:txEl>
                                              <p:pRg st="0" end="0"/>
                                            </p:txEl>
                                          </p:spTgt>
                                        </p:tgtEl>
                                        <p:attrNameLst>
                                          <p:attrName>style.visibility</p:attrName>
                                        </p:attrNameLst>
                                      </p:cBhvr>
                                      <p:to>
                                        <p:strVal val="visible"/>
                                      </p:to>
                                    </p:set>
                                  </p:childTnLst>
                                  <p:subTnLst>
                                    <p:audio>
                                      <p:cMediaNode>
                                        <p:cTn display="0" masterRel="sameClick">
                                          <p:stCondLst>
                                            <p:cond evt="begin" delay="0">
                                              <p:tn val="9"/>
                                            </p:cond>
                                          </p:stCondLst>
                                          <p:endCondLst>
                                            <p:cond evt="onStopAudio" delay="0">
                                              <p:tgtEl>
                                                <p:sldTgt/>
                                              </p:tgtEl>
                                            </p:cond>
                                          </p:endCondLst>
                                        </p:cTn>
                                        <p:tgtEl>
                                          <p:sndTgt r:embed="rId2" name="type.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8675">
                                            <p:txEl>
                                              <p:pRg st="1" end="1"/>
                                            </p:txEl>
                                          </p:spTgt>
                                        </p:tgtEl>
                                        <p:attrNameLst>
                                          <p:attrName>style.visibility</p:attrName>
                                        </p:attrNameLst>
                                      </p:cBhvr>
                                      <p:to>
                                        <p:strVal val="visible"/>
                                      </p:to>
                                    </p:set>
                                  </p:childTnLst>
                                  <p:subTnLst>
                                    <p:audio>
                                      <p:cMediaNode>
                                        <p:cTn display="0" masterRel="sameClick">
                                          <p:stCondLst>
                                            <p:cond evt="begin" delay="0">
                                              <p:tn val="13"/>
                                            </p:cond>
                                          </p:stCondLst>
                                          <p:endCondLst>
                                            <p:cond evt="onStopAudio" delay="0">
                                              <p:tgtEl>
                                                <p:sldTgt/>
                                              </p:tgtEl>
                                            </p:cond>
                                          </p:endCondLst>
                                        </p:cTn>
                                        <p:tgtEl>
                                          <p:sndTgt r:embed="rId2" name="type.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8675">
                                            <p:txEl>
                                              <p:pRg st="3" end="3"/>
                                            </p:txEl>
                                          </p:spTgt>
                                        </p:tgtEl>
                                        <p:attrNameLst>
                                          <p:attrName>style.visibility</p:attrName>
                                        </p:attrNameLst>
                                      </p:cBhvr>
                                      <p:to>
                                        <p:strVal val="visible"/>
                                      </p:to>
                                    </p:set>
                                  </p:childTnLst>
                                  <p:subTnLst>
                                    <p:audio>
                                      <p:cMediaNode>
                                        <p:cTn display="0" masterRel="sameClick">
                                          <p:stCondLst>
                                            <p:cond evt="begin" delay="0">
                                              <p:tn val="17"/>
                                            </p:cond>
                                          </p:stCondLst>
                                          <p:endCondLst>
                                            <p:cond evt="onStopAudio" delay="0">
                                              <p:tgtEl>
                                                <p:sldTgt/>
                                              </p:tgtEl>
                                            </p:cond>
                                          </p:endCondLst>
                                        </p:cTn>
                                        <p:tgtEl>
                                          <p:sndTgt r:embed="rId2" name="type.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8675">
                                            <p:txEl>
                                              <p:pRg st="4" end="4"/>
                                            </p:txEl>
                                          </p:spTgt>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2" name="type.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8675">
                                            <p:txEl>
                                              <p:pRg st="5" end="5"/>
                                            </p:txEl>
                                          </p:spTgt>
                                        </p:tgtEl>
                                        <p:attrNameLst>
                                          <p:attrName>style.visibility</p:attrName>
                                        </p:attrNameLst>
                                      </p:cBhvr>
                                      <p:to>
                                        <p:strVal val="visible"/>
                                      </p:to>
                                    </p:set>
                                  </p:childTnLst>
                                  <p:subTnLst>
                                    <p:audio>
                                      <p:cMediaNode>
                                        <p:cTn display="0" masterRel="sameClick">
                                          <p:stCondLst>
                                            <p:cond evt="begin" delay="0">
                                              <p:tn val="25"/>
                                            </p:cond>
                                          </p:stCondLst>
                                          <p:endCondLst>
                                            <p:cond evt="onStopAudio" delay="0">
                                              <p:tgtEl>
                                                <p:sldTgt/>
                                              </p:tgtEl>
                                            </p:cond>
                                          </p:endCondLst>
                                        </p:cTn>
                                        <p:tgtEl>
                                          <p:sndTgt r:embed="rId2" name="type.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28675">
                                            <p:txEl>
                                              <p:pRg st="7" end="7"/>
                                            </p:txEl>
                                          </p:spTgt>
                                        </p:tgtEl>
                                        <p:attrNameLst>
                                          <p:attrName>style.visibility</p:attrName>
                                        </p:attrNameLst>
                                      </p:cBhvr>
                                      <p:to>
                                        <p:strVal val="visible"/>
                                      </p:to>
                                    </p:set>
                                  </p:childTnLst>
                                  <p:subTnLst>
                                    <p:audio>
                                      <p:cMediaNode>
                                        <p:cTn display="0" masterRel="sameClick">
                                          <p:stCondLst>
                                            <p:cond evt="begin" delay="0">
                                              <p:tn val="29"/>
                                            </p:cond>
                                          </p:stCondLst>
                                          <p:endCondLst>
                                            <p:cond evt="onStopAudio" delay="0">
                                              <p:tgtEl>
                                                <p:sldTgt/>
                                              </p:tgtEl>
                                            </p:cond>
                                          </p:endCondLst>
                                        </p:cTn>
                                        <p:tgtEl>
                                          <p:sndTgt r:embed="rId2" name="type.wav"/>
                                        </p:tgtEl>
                                      </p:cMediaNode>
                                    </p:audio>
                                  </p:sub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28675">
                                            <p:txEl>
                                              <p:pRg st="8" end="8"/>
                                            </p:txEl>
                                          </p:spTgt>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2" name="type.wav"/>
                                        </p:tgtEl>
                                      </p:cMediaNode>
                                    </p:audio>
                                  </p:sub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28676"/>
                                        </p:tgtEl>
                                        <p:attrNameLst>
                                          <p:attrName>style.visibility</p:attrName>
                                        </p:attrNameLst>
                                      </p:cBhvr>
                                      <p:to>
                                        <p:strVal val="visible"/>
                                      </p:to>
                                    </p:set>
                                  </p:childTnLst>
                                  <p:subTnLst>
                                    <p:audio>
                                      <p:cMediaNode>
                                        <p:cTn display="0" masterRel="sameClick">
                                          <p:stCondLst>
                                            <p:cond evt="begin" delay="0">
                                              <p:tn val="37"/>
                                            </p:cond>
                                          </p:stCondLst>
                                          <p:endCondLst>
                                            <p:cond evt="onStopAudio" delay="0">
                                              <p:tgtEl>
                                                <p:sldTgt/>
                                              </p:tgtEl>
                                            </p:cond>
                                          </p:endCondLst>
                                        </p:cTn>
                                        <p:tgtEl>
                                          <p:sndTgt r:embed="rId2" name="type.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nodeType="clickEffect">
                                  <p:stCondLst>
                                    <p:cond delay="0"/>
                                  </p:stCondLst>
                                  <p:childTnLst>
                                    <p:set>
                                      <p:cBhvr>
                                        <p:cTn id="42" dur="1" fill="hold">
                                          <p:stCondLst>
                                            <p:cond delay="0"/>
                                          </p:stCondLst>
                                        </p:cTn>
                                        <p:tgtEl>
                                          <p:spTgt spid="28677"/>
                                        </p:tgtEl>
                                        <p:attrNameLst>
                                          <p:attrName>style.visibility</p:attrName>
                                        </p:attrNameLst>
                                      </p:cBhvr>
                                      <p:to>
                                        <p:strVal val="visible"/>
                                      </p:to>
                                    </p:set>
                                    <p:animEffect transition="in" filter="dissolve">
                                      <p:cBhvr>
                                        <p:cTn id="43" dur="500"/>
                                        <p:tgtEl>
                                          <p:spTgt spid="28677"/>
                                        </p:tgtEl>
                                      </p:cBhvr>
                                    </p:animEffect>
                                  </p:childTnLst>
                                  <p:subTnLst>
                                    <p:audio>
                                      <p:cMediaNode>
                                        <p:cTn display="0" masterRel="sameClick">
                                          <p:stCondLst>
                                            <p:cond evt="begin" delay="0">
                                              <p:tn val="41"/>
                                            </p:cond>
                                          </p:stCondLst>
                                          <p:endCondLst>
                                            <p:cond evt="onStopAudio" delay="0">
                                              <p:tgtEl>
                                                <p:sldTgt/>
                                              </p:tgtEl>
                                            </p:cond>
                                          </p:endCondLst>
                                        </p:cTn>
                                        <p:tgtEl>
                                          <p:sndTgt r:embed="rId3" name="laser.wav"/>
                                        </p:tgtEl>
                                      </p:cMediaNode>
                                    </p:audio>
                                  </p:subTnLst>
                                </p:cTn>
                              </p:par>
                            </p:childTnLst>
                          </p:cTn>
                        </p:par>
                      </p:childTnLst>
                    </p:cTn>
                  </p:par>
                  <p:par>
                    <p:cTn id="44" fill="hold" nodeType="clickPar">
                      <p:stCondLst>
                        <p:cond delay="indefinite"/>
                      </p:stCondLst>
                      <p:childTnLst>
                        <p:par>
                          <p:cTn id="45" fill="hold" nodeType="withGroup">
                            <p:stCondLst>
                              <p:cond delay="0"/>
                            </p:stCondLst>
                            <p:childTnLst>
                              <p:par>
                                <p:cTn id="46" presetID="1" presetClass="entr" presetSubtype="0" fill="hold" grpId="0" nodeType="clickEffect">
                                  <p:stCondLst>
                                    <p:cond delay="0"/>
                                  </p:stCondLst>
                                  <p:childTnLst>
                                    <p:set>
                                      <p:cBhvr>
                                        <p:cTn id="47" dur="1" fill="hold">
                                          <p:stCondLst>
                                            <p:cond delay="499"/>
                                          </p:stCondLst>
                                        </p:cTn>
                                        <p:tgtEl>
                                          <p:spTgt spid="28678"/>
                                        </p:tgtEl>
                                        <p:attrNameLst>
                                          <p:attrName>style.visibility</p:attrName>
                                        </p:attrNameLst>
                                      </p:cBhvr>
                                      <p:to>
                                        <p:strVal val="visible"/>
                                      </p:to>
                                    </p:set>
                                  </p:childTnLst>
                                  <p:subTnLst>
                                    <p:audio>
                                      <p:cMediaNode>
                                        <p:cTn display="0" masterRel="sameClick">
                                          <p:stCondLst>
                                            <p:cond evt="begin" delay="0">
                                              <p:tn val="46"/>
                                            </p:cond>
                                          </p:stCondLst>
                                          <p:endCondLst>
                                            <p:cond evt="onStopAudio" delay="0">
                                              <p:tgtEl>
                                                <p:sldTgt/>
                                              </p:tgtEl>
                                            </p:cond>
                                          </p:endCondLst>
                                        </p:cTn>
                                        <p:tgtEl>
                                          <p:sndTgt r:embed="rId2"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autoUpdateAnimBg="0"/>
      <p:bldP spid="28675" grpId="0" build="p" autoUpdateAnimBg="0"/>
      <p:bldP spid="28676" grpId="0" animBg="1" autoUpdateAnimBg="0"/>
      <p:bldP spid="28678" grpId="0" animBg="1"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idx="4294967295"/>
          </p:nvPr>
        </p:nvSpPr>
        <p:spPr/>
        <p:txBody>
          <a:bodyPr/>
          <a:lstStyle/>
          <a:p>
            <a:r>
              <a:rPr lang="en-US" altLang="en-US" sz="3200" b="1"/>
              <a:t>(b) Wrong concept of the   TEACHERS</a:t>
            </a:r>
          </a:p>
        </p:txBody>
      </p:sp>
      <p:sp>
        <p:nvSpPr>
          <p:cNvPr id="30723" name="Text Box 3"/>
          <p:cNvSpPr txBox="1">
            <a:spLocks noChangeArrowheads="1"/>
          </p:cNvSpPr>
          <p:nvPr/>
        </p:nvSpPr>
        <p:spPr bwMode="auto">
          <a:xfrm>
            <a:off x="1676400" y="1524000"/>
            <a:ext cx="5964238" cy="137318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95300" indent="-495300">
              <a:defRPr sz="2400">
                <a:solidFill>
                  <a:schemeClr val="tx1"/>
                </a:solidFill>
                <a:latin typeface="Times New Roman" panose="02020603050405020304" pitchFamily="18" charset="0"/>
              </a:defRPr>
            </a:lvl1pPr>
            <a:lvl2pPr marL="952500" indent="-495300">
              <a:defRPr sz="2400">
                <a:solidFill>
                  <a:schemeClr val="tx1"/>
                </a:solidFill>
                <a:latin typeface="Times New Roman" panose="02020603050405020304" pitchFamily="18" charset="0"/>
              </a:defRPr>
            </a:lvl2pPr>
            <a:lvl3pPr marL="1409700" indent="-495300">
              <a:defRPr sz="2400">
                <a:solidFill>
                  <a:schemeClr val="tx1"/>
                </a:solidFill>
                <a:latin typeface="Times New Roman" panose="02020603050405020304" pitchFamily="18" charset="0"/>
              </a:defRPr>
            </a:lvl3pPr>
            <a:lvl4pPr marL="1866900" indent="-495300">
              <a:defRPr sz="2400">
                <a:solidFill>
                  <a:schemeClr val="tx1"/>
                </a:solidFill>
                <a:latin typeface="Times New Roman" panose="02020603050405020304" pitchFamily="18" charset="0"/>
              </a:defRPr>
            </a:lvl4pPr>
            <a:lvl5pPr marL="2324100" indent="-495300">
              <a:defRPr sz="2400">
                <a:solidFill>
                  <a:schemeClr val="tx1"/>
                </a:solidFill>
                <a:latin typeface="Times New Roman" panose="02020603050405020304" pitchFamily="18" charset="0"/>
              </a:defRPr>
            </a:lvl5pPr>
            <a:lvl6pPr marL="2781300" indent="-495300" fontAlgn="base">
              <a:spcBef>
                <a:spcPct val="0"/>
              </a:spcBef>
              <a:spcAft>
                <a:spcPct val="0"/>
              </a:spcAft>
              <a:defRPr sz="2400">
                <a:solidFill>
                  <a:schemeClr val="tx1"/>
                </a:solidFill>
                <a:latin typeface="Times New Roman" panose="02020603050405020304" pitchFamily="18" charset="0"/>
              </a:defRPr>
            </a:lvl6pPr>
            <a:lvl7pPr marL="3238500" indent="-495300" fontAlgn="base">
              <a:spcBef>
                <a:spcPct val="0"/>
              </a:spcBef>
              <a:spcAft>
                <a:spcPct val="0"/>
              </a:spcAft>
              <a:defRPr sz="2400">
                <a:solidFill>
                  <a:schemeClr val="tx1"/>
                </a:solidFill>
                <a:latin typeface="Times New Roman" panose="02020603050405020304" pitchFamily="18" charset="0"/>
              </a:defRPr>
            </a:lvl7pPr>
            <a:lvl8pPr marL="3695700" indent="-495300" fontAlgn="base">
              <a:spcBef>
                <a:spcPct val="0"/>
              </a:spcBef>
              <a:spcAft>
                <a:spcPct val="0"/>
              </a:spcAft>
              <a:defRPr sz="2400">
                <a:solidFill>
                  <a:schemeClr val="tx1"/>
                </a:solidFill>
                <a:latin typeface="Times New Roman" panose="02020603050405020304" pitchFamily="18" charset="0"/>
              </a:defRPr>
            </a:lvl8pPr>
            <a:lvl9pPr marL="4152900" indent="-495300" fontAlgn="base">
              <a:spcBef>
                <a:spcPct val="0"/>
              </a:spcBef>
              <a:spcAft>
                <a:spcPct val="0"/>
              </a:spcAft>
              <a:defRPr sz="2400">
                <a:solidFill>
                  <a:schemeClr val="tx1"/>
                </a:solidFill>
                <a:latin typeface="Times New Roman" panose="02020603050405020304" pitchFamily="18" charset="0"/>
              </a:defRPr>
            </a:lvl9pPr>
          </a:lstStyle>
          <a:p>
            <a:pPr>
              <a:buFontTx/>
              <a:buAutoNum type="romanLcParenBoth"/>
            </a:pPr>
            <a:r>
              <a:rPr lang="en-US" altLang="en-US" sz="2800" b="1">
                <a:latin typeface="Arial" panose="020B0604020202020204" pitchFamily="34" charset="0"/>
              </a:rPr>
              <a:t>Who the Teachers/Leaders are:</a:t>
            </a:r>
          </a:p>
          <a:p>
            <a:endParaRPr lang="en-US" altLang="en-US" sz="2800" b="1">
              <a:latin typeface="Arial" panose="020B0604020202020204" pitchFamily="34" charset="0"/>
            </a:endParaRPr>
          </a:p>
          <a:p>
            <a:r>
              <a:rPr lang="en-US" altLang="en-US" sz="2800" b="1">
                <a:latin typeface="Arial" panose="020B0604020202020204" pitchFamily="34" charset="0"/>
              </a:rPr>
              <a:t>(a)  Not Lords but SERVANTS.</a:t>
            </a:r>
          </a:p>
        </p:txBody>
      </p:sp>
      <p:pic>
        <p:nvPicPr>
          <p:cNvPr id="30724" name="Picture 4" descr="D:\1CORWEB\farm.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2979738"/>
            <a:ext cx="6096000" cy="3878262"/>
          </a:xfrm>
          <a:prstGeom prst="rect">
            <a:avLst/>
          </a:prstGeom>
          <a:noFill/>
          <a:extLst>
            <a:ext uri="{909E8E84-426E-40DD-AFC4-6F175D3DCCD1}">
              <a14:hiddenFill xmlns:a14="http://schemas.microsoft.com/office/drawing/2010/main">
                <a:solidFill>
                  <a:srgbClr val="FFFFFF"/>
                </a:solidFill>
              </a14:hiddenFill>
            </a:ext>
          </a:extLst>
        </p:spPr>
      </p:pic>
      <p:sp>
        <p:nvSpPr>
          <p:cNvPr id="30725" name="Text Box 5"/>
          <p:cNvSpPr txBox="1">
            <a:spLocks noChangeArrowheads="1"/>
          </p:cNvSpPr>
          <p:nvPr/>
        </p:nvSpPr>
        <p:spPr bwMode="auto">
          <a:xfrm>
            <a:off x="1600200" y="25146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30726" name="Text Box 6"/>
          <p:cNvSpPr txBox="1">
            <a:spLocks noChangeArrowheads="1"/>
          </p:cNvSpPr>
          <p:nvPr/>
        </p:nvSpPr>
        <p:spPr bwMode="auto">
          <a:xfrm>
            <a:off x="1676400" y="2057400"/>
            <a:ext cx="5334000" cy="94615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t>(b) Are God’s PROPERTY.</a:t>
            </a:r>
          </a:p>
          <a:p>
            <a:r>
              <a:rPr lang="en-US" altLang="en-US" sz="2800" b="1"/>
              <a:t>(c) Are wise BUILDERS.</a:t>
            </a:r>
          </a:p>
        </p:txBody>
      </p:sp>
      <p:pic>
        <p:nvPicPr>
          <p:cNvPr id="30727" name="Picture 7" descr="D:\1CORWEB\build.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2971800"/>
            <a:ext cx="6019800" cy="3829050"/>
          </a:xfrm>
          <a:prstGeom prst="rect">
            <a:avLst/>
          </a:prstGeom>
          <a:noFill/>
          <a:extLst>
            <a:ext uri="{909E8E84-426E-40DD-AFC4-6F175D3DCCD1}">
              <a14:hiddenFill xmlns:a14="http://schemas.microsoft.com/office/drawing/2010/main">
                <a:solidFill>
                  <a:srgbClr val="FFFFFF"/>
                </a:solidFill>
              </a14:hiddenFill>
            </a:ext>
          </a:extLst>
        </p:spPr>
      </p:pic>
      <p:sp>
        <p:nvSpPr>
          <p:cNvPr id="30728" name="Text Box 8"/>
          <p:cNvSpPr txBox="1">
            <a:spLocks noChangeArrowheads="1"/>
          </p:cNvSpPr>
          <p:nvPr/>
        </p:nvSpPr>
        <p:spPr bwMode="auto">
          <a:xfrm>
            <a:off x="1676400" y="2971800"/>
            <a:ext cx="6718300" cy="393541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r>
              <a:rPr lang="en-US" altLang="en-US" sz="2800" b="1">
                <a:latin typeface="Arial" panose="020B0604020202020204" pitchFamily="34" charset="0"/>
              </a:rPr>
              <a:t>(d) Leaders are PRIESTS.                       </a:t>
            </a:r>
          </a:p>
          <a:p>
            <a:endParaRPr lang="en-US" altLang="en-US" sz="2800" b="1">
              <a:latin typeface="Arial" panose="020B0604020202020204" pitchFamily="34" charset="0"/>
            </a:endParaRPr>
          </a:p>
          <a:p>
            <a:r>
              <a:rPr lang="en-US" altLang="en-US" sz="2800" b="1">
                <a:latin typeface="Arial" panose="020B0604020202020204" pitchFamily="34" charset="0"/>
              </a:rPr>
              <a:t>(ii) How Leaders are to be treated.</a:t>
            </a:r>
          </a:p>
          <a:p>
            <a:pPr>
              <a:buFontTx/>
              <a:buAutoNum type="alphaLcParenBoth"/>
            </a:pPr>
            <a:r>
              <a:rPr lang="en-US" altLang="en-US" sz="2800" b="1">
                <a:latin typeface="Arial" panose="020B0604020202020204" pitchFamily="34" charset="0"/>
              </a:rPr>
              <a:t>Not to be BOASTED about.</a:t>
            </a:r>
          </a:p>
          <a:p>
            <a:pPr>
              <a:buFontTx/>
              <a:buAutoNum type="alphaLcParenBoth"/>
            </a:pPr>
            <a:r>
              <a:rPr lang="en-US" altLang="en-US" sz="2800" b="1">
                <a:latin typeface="Arial" panose="020B0604020202020204" pitchFamily="34" charset="0"/>
              </a:rPr>
              <a:t>Not to be JUDGED.</a:t>
            </a:r>
          </a:p>
          <a:p>
            <a:pPr>
              <a:buFontTx/>
              <a:buAutoNum type="alphaLcParenBoth"/>
            </a:pPr>
            <a:r>
              <a:rPr lang="en-US" altLang="en-US" sz="2800" b="1">
                <a:latin typeface="Arial" panose="020B0604020202020204" pitchFamily="34" charset="0"/>
              </a:rPr>
              <a:t>Not to be PROUD on behalf of.</a:t>
            </a:r>
          </a:p>
          <a:p>
            <a:pPr>
              <a:buFontTx/>
              <a:buAutoNum type="alphaLcParenBoth"/>
            </a:pPr>
            <a:r>
              <a:rPr lang="en-US" altLang="en-US" sz="2800" b="1">
                <a:latin typeface="Arial" panose="020B0604020202020204" pitchFamily="34" charset="0"/>
              </a:rPr>
              <a:t>Not  to be merely instructors but</a:t>
            </a:r>
          </a:p>
          <a:p>
            <a:r>
              <a:rPr lang="en-US" altLang="en-US" sz="2800" b="1">
                <a:latin typeface="Arial" panose="020B0604020202020204" pitchFamily="34" charset="0"/>
              </a:rPr>
              <a:t>     FATHERS.</a:t>
            </a:r>
          </a:p>
          <a:p>
            <a:endParaRPr lang="en-US" altLang="en-US" sz="2800" b="1">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722"/>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type.wav"/>
                                        </p:tgtEl>
                                      </p:cMediaNode>
                                    </p:audio>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0723">
                                            <p:bg/>
                                          </p:spTgt>
                                        </p:tgtEl>
                                        <p:attrNameLst>
                                          <p:attrName>style.visibility</p:attrName>
                                        </p:attrNameLst>
                                      </p:cBhvr>
                                      <p:to>
                                        <p:strVal val="visible"/>
                                      </p:to>
                                    </p:set>
                                  </p:childTnLst>
                                  <p:subTnLst>
                                    <p:audio>
                                      <p:cMediaNode>
                                        <p:cTn display="0" masterRel="sameClick">
                                          <p:stCondLst>
                                            <p:cond evt="begin" delay="0">
                                              <p:tn val="9"/>
                                            </p:cond>
                                          </p:stCondLst>
                                          <p:endCondLst>
                                            <p:cond evt="onStopAudio" delay="0">
                                              <p:tgtEl>
                                                <p:sldTgt/>
                                              </p:tgtEl>
                                            </p:cond>
                                          </p:endCondLst>
                                        </p:cTn>
                                        <p:tgtEl>
                                          <p:sndTgt r:embed="rId2" name="type.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0723">
                                            <p:txEl>
                                              <p:pRg st="0" end="0"/>
                                            </p:txEl>
                                          </p:spTgt>
                                        </p:tgtEl>
                                        <p:attrNameLst>
                                          <p:attrName>style.visibility</p:attrName>
                                        </p:attrNameLst>
                                      </p:cBhvr>
                                      <p:to>
                                        <p:strVal val="visible"/>
                                      </p:to>
                                    </p:set>
                                  </p:childTnLst>
                                  <p:subTnLst>
                                    <p:audio>
                                      <p:cMediaNode>
                                        <p:cTn display="0" masterRel="sameClick">
                                          <p:stCondLst>
                                            <p:cond evt="begin" delay="0">
                                              <p:tn val="13"/>
                                            </p:cond>
                                          </p:stCondLst>
                                          <p:endCondLst>
                                            <p:cond evt="onStopAudio" delay="0">
                                              <p:tgtEl>
                                                <p:sldTgt/>
                                              </p:tgtEl>
                                            </p:cond>
                                          </p:endCondLst>
                                        </p:cTn>
                                        <p:tgtEl>
                                          <p:sndTgt r:embed="rId2" name="type.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0723">
                                            <p:txEl>
                                              <p:pRg st="2" end="2"/>
                                            </p:txEl>
                                          </p:spTgt>
                                        </p:tgtEl>
                                        <p:attrNameLst>
                                          <p:attrName>style.visibility</p:attrName>
                                        </p:attrNameLst>
                                      </p:cBhvr>
                                      <p:to>
                                        <p:strVal val="visible"/>
                                      </p:to>
                                    </p:set>
                                  </p:childTnLst>
                                  <p:subTnLst>
                                    <p:audio>
                                      <p:cMediaNode>
                                        <p:cTn display="0" masterRel="sameClick">
                                          <p:stCondLst>
                                            <p:cond evt="begin" delay="0">
                                              <p:tn val="17"/>
                                            </p:cond>
                                          </p:stCondLst>
                                          <p:endCondLst>
                                            <p:cond evt="onStopAudio" delay="0">
                                              <p:tgtEl>
                                                <p:sldTgt/>
                                              </p:tgtEl>
                                            </p:cond>
                                          </p:endCondLst>
                                        </p:cTn>
                                        <p:tgtEl>
                                          <p:sndTgt r:embed="rId2" name="type.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nodeType="clickEffect">
                                  <p:stCondLst>
                                    <p:cond delay="0"/>
                                  </p:stCondLst>
                                  <p:childTnLst>
                                    <p:set>
                                      <p:cBhvr>
                                        <p:cTn id="22" dur="1" fill="hold">
                                          <p:stCondLst>
                                            <p:cond delay="0"/>
                                          </p:stCondLst>
                                        </p:cTn>
                                        <p:tgtEl>
                                          <p:spTgt spid="30724"/>
                                        </p:tgtEl>
                                        <p:attrNameLst>
                                          <p:attrName>style.visibility</p:attrName>
                                        </p:attrNameLst>
                                      </p:cBhvr>
                                      <p:to>
                                        <p:strVal val="visible"/>
                                      </p:to>
                                    </p:set>
                                    <p:animEffect transition="in" filter="dissolve">
                                      <p:cBhvr>
                                        <p:cTn id="23" dur="500"/>
                                        <p:tgtEl>
                                          <p:spTgt spid="30724"/>
                                        </p:tgtEl>
                                      </p:cBhvr>
                                    </p:animEffect>
                                  </p:childTnLst>
                                  <p:subTnLst>
                                    <p:audio>
                                      <p:cMediaNode>
                                        <p:cTn display="0" masterRel="sameClick">
                                          <p:stCondLst>
                                            <p:cond evt="begin" delay="0">
                                              <p:tn val="21"/>
                                            </p:cond>
                                          </p:stCondLst>
                                          <p:endCondLst>
                                            <p:cond evt="onStopAudio" delay="0">
                                              <p:tgtEl>
                                                <p:sldTgt/>
                                              </p:tgtEl>
                                            </p:cond>
                                          </p:endCondLst>
                                        </p:cTn>
                                        <p:tgtEl>
                                          <p:sndTgt r:embed="rId3" name="laser.wav"/>
                                        </p:tgtEl>
                                      </p:cMediaNode>
                                    </p:audio>
                                  </p:sub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30726"/>
                                        </p:tgtEl>
                                        <p:attrNameLst>
                                          <p:attrName>style.visibility</p:attrName>
                                        </p:attrNameLst>
                                      </p:cBhvr>
                                      <p:to>
                                        <p:strVal val="visible"/>
                                      </p:to>
                                    </p:set>
                                  </p:childTnLst>
                                  <p:subTnLst>
                                    <p:audio>
                                      <p:cMediaNode>
                                        <p:cTn display="0" masterRel="sameClick">
                                          <p:stCondLst>
                                            <p:cond evt="begin" delay="0">
                                              <p:tn val="26"/>
                                            </p:cond>
                                          </p:stCondLst>
                                          <p:endCondLst>
                                            <p:cond evt="onStopAudio" delay="0">
                                              <p:tgtEl>
                                                <p:sldTgt/>
                                              </p:tgtEl>
                                            </p:cond>
                                          </p:endCondLst>
                                        </p:cTn>
                                        <p:tgtEl>
                                          <p:sndTgt r:embed="rId2" name="type.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childTnLst>
                                    <p:set>
                                      <p:cBhvr>
                                        <p:cTn id="31" dur="1" fill="hold">
                                          <p:stCondLst>
                                            <p:cond delay="0"/>
                                          </p:stCondLst>
                                        </p:cTn>
                                        <p:tgtEl>
                                          <p:spTgt spid="30727"/>
                                        </p:tgtEl>
                                        <p:attrNameLst>
                                          <p:attrName>style.visibility</p:attrName>
                                        </p:attrNameLst>
                                      </p:cBhvr>
                                      <p:to>
                                        <p:strVal val="visible"/>
                                      </p:to>
                                    </p:set>
                                    <p:animEffect transition="in" filter="dissolve">
                                      <p:cBhvr>
                                        <p:cTn id="32" dur="500"/>
                                        <p:tgtEl>
                                          <p:spTgt spid="30727"/>
                                        </p:tgtEl>
                                      </p:cBhvr>
                                    </p:animEffect>
                                  </p:childTnLst>
                                  <p:subTnLst>
                                    <p:audio>
                                      <p:cMediaNode>
                                        <p:cTn display="0" masterRel="sameClick">
                                          <p:stCondLst>
                                            <p:cond evt="begin" delay="0">
                                              <p:tn val="30"/>
                                            </p:cond>
                                          </p:stCondLst>
                                          <p:endCondLst>
                                            <p:cond evt="onStopAudio" delay="0">
                                              <p:tgtEl>
                                                <p:sldTgt/>
                                              </p:tgtEl>
                                            </p:cond>
                                          </p:endCondLst>
                                        </p:cTn>
                                        <p:tgtEl>
                                          <p:sndTgt r:embed="rId3" name="laser.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499"/>
                                          </p:stCondLst>
                                        </p:cTn>
                                        <p:tgtEl>
                                          <p:spTgt spid="30728">
                                            <p:bg/>
                                          </p:spTgt>
                                        </p:tgtEl>
                                        <p:attrNameLst>
                                          <p:attrName>style.visibility</p:attrName>
                                        </p:attrNameLst>
                                      </p:cBhvr>
                                      <p:to>
                                        <p:strVal val="visible"/>
                                      </p:to>
                                    </p:set>
                                  </p:childTnLst>
                                  <p:subTnLst>
                                    <p:audio>
                                      <p:cMediaNode>
                                        <p:cTn display="0" masterRel="sameClick">
                                          <p:stCondLst>
                                            <p:cond evt="begin" delay="0">
                                              <p:tn val="35"/>
                                            </p:cond>
                                          </p:stCondLst>
                                          <p:endCondLst>
                                            <p:cond evt="onStopAudio" delay="0">
                                              <p:tgtEl>
                                                <p:sldTgt/>
                                              </p:tgtEl>
                                            </p:cond>
                                          </p:endCondLst>
                                        </p:cTn>
                                        <p:tgtEl>
                                          <p:sndTgt r:embed="rId2" name="type.wav"/>
                                        </p:tgtEl>
                                      </p:cMediaNode>
                                    </p:audio>
                                  </p:sub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499"/>
                                          </p:stCondLst>
                                        </p:cTn>
                                        <p:tgtEl>
                                          <p:spTgt spid="30728">
                                            <p:txEl>
                                              <p:pRg st="0" end="0"/>
                                            </p:txEl>
                                          </p:spTgt>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2" name="type.wav"/>
                                        </p:tgtEl>
                                      </p:cMediaNode>
                                    </p:audio>
                                  </p:sub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499"/>
                                          </p:stCondLst>
                                        </p:cTn>
                                        <p:tgtEl>
                                          <p:spTgt spid="30728">
                                            <p:txEl>
                                              <p:pRg st="2" end="2"/>
                                            </p:txEl>
                                          </p:spTgt>
                                        </p:tgtEl>
                                        <p:attrNameLst>
                                          <p:attrName>style.visibility</p:attrName>
                                        </p:attrNameLst>
                                      </p:cBhvr>
                                      <p:to>
                                        <p:strVal val="visible"/>
                                      </p:to>
                                    </p:set>
                                  </p:childTnLst>
                                  <p:subTnLst>
                                    <p:audio>
                                      <p:cMediaNode>
                                        <p:cTn display="0" masterRel="sameClick">
                                          <p:stCondLst>
                                            <p:cond evt="begin" delay="0">
                                              <p:tn val="43"/>
                                            </p:cond>
                                          </p:stCondLst>
                                          <p:endCondLst>
                                            <p:cond evt="onStopAudio" delay="0">
                                              <p:tgtEl>
                                                <p:sldTgt/>
                                              </p:tgtEl>
                                            </p:cond>
                                          </p:endCondLst>
                                        </p:cTn>
                                        <p:tgtEl>
                                          <p:sndTgt r:embed="rId2" name="type.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grpId="0" nodeType="clickEffect">
                                  <p:stCondLst>
                                    <p:cond delay="0"/>
                                  </p:stCondLst>
                                  <p:childTnLst>
                                    <p:set>
                                      <p:cBhvr>
                                        <p:cTn id="48" dur="1" fill="hold">
                                          <p:stCondLst>
                                            <p:cond delay="499"/>
                                          </p:stCondLst>
                                        </p:cTn>
                                        <p:tgtEl>
                                          <p:spTgt spid="30728">
                                            <p:txEl>
                                              <p:pRg st="3" end="3"/>
                                            </p:txEl>
                                          </p:spTgt>
                                        </p:tgtEl>
                                        <p:attrNameLst>
                                          <p:attrName>style.visibility</p:attrName>
                                        </p:attrNameLst>
                                      </p:cBhvr>
                                      <p:to>
                                        <p:strVal val="visible"/>
                                      </p:to>
                                    </p:set>
                                  </p:childTnLst>
                                  <p:subTnLst>
                                    <p:audio>
                                      <p:cMediaNode>
                                        <p:cTn display="0" masterRel="sameClick">
                                          <p:stCondLst>
                                            <p:cond evt="begin" delay="0">
                                              <p:tn val="47"/>
                                            </p:cond>
                                          </p:stCondLst>
                                          <p:endCondLst>
                                            <p:cond evt="onStopAudio" delay="0">
                                              <p:tgtEl>
                                                <p:sldTgt/>
                                              </p:tgtEl>
                                            </p:cond>
                                          </p:endCondLst>
                                        </p:cTn>
                                        <p:tgtEl>
                                          <p:sndTgt r:embed="rId2" name="type.wav"/>
                                        </p:tgtEl>
                                      </p:cMediaNode>
                                    </p:audio>
                                  </p:sub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grpId="0" nodeType="clickEffect">
                                  <p:stCondLst>
                                    <p:cond delay="0"/>
                                  </p:stCondLst>
                                  <p:childTnLst>
                                    <p:set>
                                      <p:cBhvr>
                                        <p:cTn id="52" dur="1" fill="hold">
                                          <p:stCondLst>
                                            <p:cond delay="499"/>
                                          </p:stCondLst>
                                        </p:cTn>
                                        <p:tgtEl>
                                          <p:spTgt spid="30728">
                                            <p:txEl>
                                              <p:pRg st="4" end="4"/>
                                            </p:txEl>
                                          </p:spTgt>
                                        </p:tgtEl>
                                        <p:attrNameLst>
                                          <p:attrName>style.visibility</p:attrName>
                                        </p:attrNameLst>
                                      </p:cBhvr>
                                      <p:to>
                                        <p:strVal val="visible"/>
                                      </p:to>
                                    </p:set>
                                  </p:childTnLst>
                                  <p:subTnLst>
                                    <p:audio>
                                      <p:cMediaNode>
                                        <p:cTn display="0" masterRel="sameClick">
                                          <p:stCondLst>
                                            <p:cond evt="begin" delay="0">
                                              <p:tn val="51"/>
                                            </p:cond>
                                          </p:stCondLst>
                                          <p:endCondLst>
                                            <p:cond evt="onStopAudio" delay="0">
                                              <p:tgtEl>
                                                <p:sldTgt/>
                                              </p:tgtEl>
                                            </p:cond>
                                          </p:endCondLst>
                                        </p:cTn>
                                        <p:tgtEl>
                                          <p:sndTgt r:embed="rId2" name="type.wav"/>
                                        </p:tgtEl>
                                      </p:cMediaNode>
                                    </p:audio>
                                  </p:sub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grpId="0" nodeType="clickEffect">
                                  <p:stCondLst>
                                    <p:cond delay="0"/>
                                  </p:stCondLst>
                                  <p:childTnLst>
                                    <p:set>
                                      <p:cBhvr>
                                        <p:cTn id="56" dur="1" fill="hold">
                                          <p:stCondLst>
                                            <p:cond delay="499"/>
                                          </p:stCondLst>
                                        </p:cTn>
                                        <p:tgtEl>
                                          <p:spTgt spid="30728">
                                            <p:txEl>
                                              <p:pRg st="5" end="5"/>
                                            </p:txEl>
                                          </p:spTgt>
                                        </p:tgtEl>
                                        <p:attrNameLst>
                                          <p:attrName>style.visibility</p:attrName>
                                        </p:attrNameLst>
                                      </p:cBhvr>
                                      <p:to>
                                        <p:strVal val="visible"/>
                                      </p:to>
                                    </p:set>
                                  </p:childTnLst>
                                  <p:subTnLst>
                                    <p:audio>
                                      <p:cMediaNode>
                                        <p:cTn display="0" masterRel="sameClick">
                                          <p:stCondLst>
                                            <p:cond evt="begin" delay="0">
                                              <p:tn val="55"/>
                                            </p:cond>
                                          </p:stCondLst>
                                          <p:endCondLst>
                                            <p:cond evt="onStopAudio" delay="0">
                                              <p:tgtEl>
                                                <p:sldTgt/>
                                              </p:tgtEl>
                                            </p:cond>
                                          </p:endCondLst>
                                        </p:cTn>
                                        <p:tgtEl>
                                          <p:sndTgt r:embed="rId2" name="type.wav"/>
                                        </p:tgtEl>
                                      </p:cMediaNode>
                                    </p:audio>
                                  </p:subTnLst>
                                </p:cTn>
                              </p:par>
                            </p:childTnLst>
                          </p:cTn>
                        </p:par>
                      </p:childTnLst>
                    </p:cTn>
                  </p:par>
                  <p:par>
                    <p:cTn id="57" fill="hold" nodeType="clickPar">
                      <p:stCondLst>
                        <p:cond delay="indefinite"/>
                      </p:stCondLst>
                      <p:childTnLst>
                        <p:par>
                          <p:cTn id="58" fill="hold" nodeType="withGroup">
                            <p:stCondLst>
                              <p:cond delay="0"/>
                            </p:stCondLst>
                            <p:childTnLst>
                              <p:par>
                                <p:cTn id="59" presetID="1" presetClass="entr" presetSubtype="0" fill="hold" grpId="0" nodeType="clickEffect">
                                  <p:stCondLst>
                                    <p:cond delay="0"/>
                                  </p:stCondLst>
                                  <p:childTnLst>
                                    <p:set>
                                      <p:cBhvr>
                                        <p:cTn id="60" dur="1" fill="hold">
                                          <p:stCondLst>
                                            <p:cond delay="499"/>
                                          </p:stCondLst>
                                        </p:cTn>
                                        <p:tgtEl>
                                          <p:spTgt spid="30728">
                                            <p:txEl>
                                              <p:pRg st="6" end="6"/>
                                            </p:txEl>
                                          </p:spTgt>
                                        </p:tgtEl>
                                        <p:attrNameLst>
                                          <p:attrName>style.visibility</p:attrName>
                                        </p:attrNameLst>
                                      </p:cBhvr>
                                      <p:to>
                                        <p:strVal val="visible"/>
                                      </p:to>
                                    </p:set>
                                  </p:childTnLst>
                                  <p:subTnLst>
                                    <p:audio>
                                      <p:cMediaNode>
                                        <p:cTn display="0" masterRel="sameClick">
                                          <p:stCondLst>
                                            <p:cond evt="begin" delay="0">
                                              <p:tn val="59"/>
                                            </p:cond>
                                          </p:stCondLst>
                                          <p:endCondLst>
                                            <p:cond evt="onStopAudio" delay="0">
                                              <p:tgtEl>
                                                <p:sldTgt/>
                                              </p:tgtEl>
                                            </p:cond>
                                          </p:endCondLst>
                                        </p:cTn>
                                        <p:tgtEl>
                                          <p:sndTgt r:embed="rId2" name="type.wav"/>
                                        </p:tgtEl>
                                      </p:cMediaNode>
                                    </p:audio>
                                  </p:subTnLst>
                                </p:cTn>
                              </p:par>
                            </p:childTnLst>
                          </p:cTn>
                        </p:par>
                      </p:childTnLst>
                    </p:cTn>
                  </p:par>
                  <p:par>
                    <p:cTn id="61" fill="hold" nodeType="clickPar">
                      <p:stCondLst>
                        <p:cond delay="indefinite"/>
                      </p:stCondLst>
                      <p:childTnLst>
                        <p:par>
                          <p:cTn id="62" fill="hold" nodeType="withGroup">
                            <p:stCondLst>
                              <p:cond delay="0"/>
                            </p:stCondLst>
                            <p:childTnLst>
                              <p:par>
                                <p:cTn id="63" presetID="1" presetClass="entr" presetSubtype="0" fill="hold" grpId="0" nodeType="clickEffect">
                                  <p:stCondLst>
                                    <p:cond delay="0"/>
                                  </p:stCondLst>
                                  <p:childTnLst>
                                    <p:set>
                                      <p:cBhvr>
                                        <p:cTn id="64" dur="1" fill="hold">
                                          <p:stCondLst>
                                            <p:cond delay="499"/>
                                          </p:stCondLst>
                                        </p:cTn>
                                        <p:tgtEl>
                                          <p:spTgt spid="30728">
                                            <p:txEl>
                                              <p:pRg st="7" end="7"/>
                                            </p:txEl>
                                          </p:spTgt>
                                        </p:tgtEl>
                                        <p:attrNameLst>
                                          <p:attrName>style.visibility</p:attrName>
                                        </p:attrNameLst>
                                      </p:cBhvr>
                                      <p:to>
                                        <p:strVal val="visible"/>
                                      </p:to>
                                    </p:set>
                                  </p:childTnLst>
                                  <p:subTnLst>
                                    <p:audio>
                                      <p:cMediaNode>
                                        <p:cTn display="0" masterRel="sameClick">
                                          <p:stCondLst>
                                            <p:cond evt="begin" delay="0">
                                              <p:tn val="63"/>
                                            </p:cond>
                                          </p:stCondLst>
                                          <p:endCondLst>
                                            <p:cond evt="onStopAudio" delay="0">
                                              <p:tgtEl>
                                                <p:sldTgt/>
                                              </p:tgtEl>
                                            </p:cond>
                                          </p:endCondLst>
                                        </p:cTn>
                                        <p:tgtEl>
                                          <p:sndTgt r:embed="rId2"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autoUpdateAnimBg="0"/>
      <p:bldP spid="30723" grpId="0" build="p" animBg="1" autoUpdateAnimBg="0"/>
      <p:bldP spid="30726" grpId="0" animBg="1" autoUpdateAnimBg="0"/>
      <p:bldP spid="30728" grpId="0" build="p"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descr="D:\1CORWEB\discipline.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381000"/>
            <a:ext cx="7924800" cy="1868488"/>
          </a:xfrm>
          <a:prstGeom prst="rect">
            <a:avLst/>
          </a:prstGeom>
          <a:noFill/>
          <a:extLst>
            <a:ext uri="{909E8E84-426E-40DD-AFC4-6F175D3DCCD1}">
              <a14:hiddenFill xmlns:a14="http://schemas.microsoft.com/office/drawing/2010/main">
                <a:solidFill>
                  <a:srgbClr val="FFFFFF"/>
                </a:solidFill>
              </a14:hiddenFill>
            </a:ext>
          </a:extLst>
        </p:spPr>
      </p:pic>
      <p:sp>
        <p:nvSpPr>
          <p:cNvPr id="31747" name="Text Box 3"/>
          <p:cNvSpPr txBox="1">
            <a:spLocks noChangeArrowheads="1"/>
          </p:cNvSpPr>
          <p:nvPr/>
        </p:nvSpPr>
        <p:spPr bwMode="auto">
          <a:xfrm>
            <a:off x="1736725" y="2401888"/>
            <a:ext cx="6881813"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t>The ‘Gnostic view of the body:</a:t>
            </a:r>
          </a:p>
          <a:p>
            <a:endParaRPr lang="en-US" altLang="en-US" b="1"/>
          </a:p>
          <a:p>
            <a:r>
              <a:rPr lang="en-US" altLang="en-US" b="1" i="1"/>
              <a:t>The body was seen as evil and destined for </a:t>
            </a:r>
          </a:p>
          <a:p>
            <a:r>
              <a:rPr lang="en-US" altLang="en-US" b="1" i="1"/>
              <a:t>destruction. Therefore, they thought it didn’t </a:t>
            </a:r>
          </a:p>
          <a:p>
            <a:r>
              <a:rPr lang="en-US" altLang="en-US" b="1" i="1"/>
              <a:t>matter what they did with their bodies as long </a:t>
            </a:r>
          </a:p>
          <a:p>
            <a:r>
              <a:rPr lang="en-US" altLang="en-US" b="1" i="1"/>
              <a:t>as their  spirit was pure.</a:t>
            </a:r>
          </a:p>
          <a:p>
            <a:endParaRPr lang="en-US" altLang="en-US" b="1" i="1"/>
          </a:p>
          <a:p>
            <a:r>
              <a:rPr lang="en-US" altLang="en-US" b="1"/>
              <a:t>This led to 3 problems…</a:t>
            </a:r>
          </a:p>
        </p:txBody>
      </p:sp>
      <p:sp>
        <p:nvSpPr>
          <p:cNvPr id="31748" name="Text Box 4"/>
          <p:cNvSpPr txBox="1">
            <a:spLocks noChangeArrowheads="1"/>
          </p:cNvSpPr>
          <p:nvPr/>
        </p:nvSpPr>
        <p:spPr bwMode="auto">
          <a:xfrm>
            <a:off x="1584325" y="2325688"/>
            <a:ext cx="7178675" cy="410845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pPr>
              <a:buFontTx/>
              <a:buAutoNum type="arabicParenBoth"/>
            </a:pPr>
            <a:r>
              <a:rPr lang="en-US" altLang="en-US" b="1">
                <a:latin typeface="Arial" panose="020B0604020202020204" pitchFamily="34" charset="0"/>
              </a:rPr>
              <a:t>The Case of Incest</a:t>
            </a:r>
          </a:p>
          <a:p>
            <a:endParaRPr lang="en-US" altLang="en-US" b="1">
              <a:latin typeface="Arial" panose="020B0604020202020204" pitchFamily="34" charset="0"/>
            </a:endParaRPr>
          </a:p>
          <a:p>
            <a:pPr>
              <a:buFontTx/>
              <a:buAutoNum type="alphaLcParenBoth"/>
            </a:pPr>
            <a:r>
              <a:rPr lang="en-US" altLang="en-US" b="1">
                <a:latin typeface="Arial" panose="020B0604020202020204" pitchFamily="34" charset="0"/>
              </a:rPr>
              <a:t>The Problem: 1 Cor 5:1-13</a:t>
            </a:r>
          </a:p>
          <a:p>
            <a:endParaRPr lang="en-US" altLang="en-US" b="1">
              <a:latin typeface="Arial" panose="020B0604020202020204" pitchFamily="34" charset="0"/>
            </a:endParaRPr>
          </a:p>
          <a:p>
            <a:r>
              <a:rPr lang="en-US" altLang="en-US" b="1">
                <a:latin typeface="Arial" panose="020B0604020202020204" pitchFamily="34" charset="0"/>
              </a:rPr>
              <a:t>PART ONE: A man in church is having continued sexual relations with his ‘fathers wife’ (Step-mother).</a:t>
            </a:r>
          </a:p>
          <a:p>
            <a:endParaRPr lang="en-US" altLang="en-US" b="1">
              <a:latin typeface="Arial" panose="020B0604020202020204" pitchFamily="34" charset="0"/>
            </a:endParaRPr>
          </a:p>
          <a:p>
            <a:r>
              <a:rPr lang="en-US" altLang="en-US" b="1">
                <a:latin typeface="Arial" panose="020B0604020202020204" pitchFamily="34" charset="0"/>
              </a:rPr>
              <a:t>PART TWO:  The Church is proud and boastful with the knowledge of this happening (they feel they are still ‘spiritual’ in spite of this).</a:t>
            </a:r>
          </a:p>
        </p:txBody>
      </p:sp>
      <p:sp>
        <p:nvSpPr>
          <p:cNvPr id="31749" name="Text Box 5"/>
          <p:cNvSpPr txBox="1">
            <a:spLocks noChangeArrowheads="1"/>
          </p:cNvSpPr>
          <p:nvPr/>
        </p:nvSpPr>
        <p:spPr bwMode="auto">
          <a:xfrm>
            <a:off x="1600200" y="3124200"/>
            <a:ext cx="7423150" cy="37433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t>(b) The Solution: 1 Cor 5:5</a:t>
            </a:r>
          </a:p>
          <a:p>
            <a:r>
              <a:rPr lang="en-US" altLang="en-US" b="1"/>
              <a:t>‘Hand the man over to Satan’ – from the realm </a:t>
            </a:r>
          </a:p>
          <a:p>
            <a:r>
              <a:rPr lang="en-US" altLang="en-US" b="1"/>
              <a:t>of God (church/temple) to the realm of Satan </a:t>
            </a:r>
          </a:p>
          <a:p>
            <a:r>
              <a:rPr lang="en-US" altLang="en-US" b="1"/>
              <a:t>(world).</a:t>
            </a:r>
          </a:p>
          <a:p>
            <a:r>
              <a:rPr lang="en-US" altLang="en-US" b="1"/>
              <a:t>(c) The Response: 1 Cor 5:9-1</a:t>
            </a:r>
          </a:p>
          <a:p>
            <a:r>
              <a:rPr lang="en-US" altLang="en-US" b="1"/>
              <a:t>They must not ‘mingle’ with immoral people </a:t>
            </a:r>
          </a:p>
          <a:p>
            <a:r>
              <a:rPr lang="en-US" altLang="en-US" b="1"/>
              <a:t>Professing to be Christians and in Church. </a:t>
            </a:r>
          </a:p>
          <a:p>
            <a:r>
              <a:rPr lang="en-US" altLang="en-US" b="1"/>
              <a:t>This is not cutting off from them but treating them</a:t>
            </a:r>
          </a:p>
          <a:p>
            <a:r>
              <a:rPr lang="en-US" altLang="en-US" b="1"/>
              <a:t>As sinners (Jesus was a friend of sinners).</a:t>
            </a:r>
          </a:p>
          <a:p>
            <a:endParaRPr lang="en-US" altLang="en-US" b="1"/>
          </a:p>
        </p:txBody>
      </p:sp>
      <p:sp>
        <p:nvSpPr>
          <p:cNvPr id="31750" name="Text Box 6"/>
          <p:cNvSpPr txBox="1">
            <a:spLocks noChangeArrowheads="1"/>
          </p:cNvSpPr>
          <p:nvPr/>
        </p:nvSpPr>
        <p:spPr bwMode="auto">
          <a:xfrm>
            <a:off x="1508125" y="2782888"/>
            <a:ext cx="7635875" cy="410845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95300" indent="-495300">
              <a:defRPr sz="2400">
                <a:solidFill>
                  <a:schemeClr val="tx1"/>
                </a:solidFill>
                <a:latin typeface="Times New Roman" panose="02020603050405020304" pitchFamily="18" charset="0"/>
              </a:defRPr>
            </a:lvl1pPr>
            <a:lvl2pPr marL="952500" indent="-495300">
              <a:defRPr sz="2400">
                <a:solidFill>
                  <a:schemeClr val="tx1"/>
                </a:solidFill>
                <a:latin typeface="Times New Roman" panose="02020603050405020304" pitchFamily="18" charset="0"/>
              </a:defRPr>
            </a:lvl2pPr>
            <a:lvl3pPr marL="1409700" indent="-495300">
              <a:defRPr sz="2400">
                <a:solidFill>
                  <a:schemeClr val="tx1"/>
                </a:solidFill>
                <a:latin typeface="Times New Roman" panose="02020603050405020304" pitchFamily="18" charset="0"/>
              </a:defRPr>
            </a:lvl3pPr>
            <a:lvl4pPr marL="1866900" indent="-495300">
              <a:defRPr sz="2400">
                <a:solidFill>
                  <a:schemeClr val="tx1"/>
                </a:solidFill>
                <a:latin typeface="Times New Roman" panose="02020603050405020304" pitchFamily="18" charset="0"/>
              </a:defRPr>
            </a:lvl4pPr>
            <a:lvl5pPr marL="2324100" indent="-495300">
              <a:defRPr sz="2400">
                <a:solidFill>
                  <a:schemeClr val="tx1"/>
                </a:solidFill>
                <a:latin typeface="Times New Roman" panose="02020603050405020304" pitchFamily="18" charset="0"/>
              </a:defRPr>
            </a:lvl5pPr>
            <a:lvl6pPr marL="2781300" indent="-495300" fontAlgn="base">
              <a:spcBef>
                <a:spcPct val="0"/>
              </a:spcBef>
              <a:spcAft>
                <a:spcPct val="0"/>
              </a:spcAft>
              <a:defRPr sz="2400">
                <a:solidFill>
                  <a:schemeClr val="tx1"/>
                </a:solidFill>
                <a:latin typeface="Times New Roman" panose="02020603050405020304" pitchFamily="18" charset="0"/>
              </a:defRPr>
            </a:lvl6pPr>
            <a:lvl7pPr marL="3238500" indent="-495300" fontAlgn="base">
              <a:spcBef>
                <a:spcPct val="0"/>
              </a:spcBef>
              <a:spcAft>
                <a:spcPct val="0"/>
              </a:spcAft>
              <a:defRPr sz="2400">
                <a:solidFill>
                  <a:schemeClr val="tx1"/>
                </a:solidFill>
                <a:latin typeface="Times New Roman" panose="02020603050405020304" pitchFamily="18" charset="0"/>
              </a:defRPr>
            </a:lvl7pPr>
            <a:lvl8pPr marL="3695700" indent="-495300" fontAlgn="base">
              <a:spcBef>
                <a:spcPct val="0"/>
              </a:spcBef>
              <a:spcAft>
                <a:spcPct val="0"/>
              </a:spcAft>
              <a:defRPr sz="2400">
                <a:solidFill>
                  <a:schemeClr val="tx1"/>
                </a:solidFill>
                <a:latin typeface="Times New Roman" panose="02020603050405020304" pitchFamily="18" charset="0"/>
              </a:defRPr>
            </a:lvl8pPr>
            <a:lvl9pPr marL="4152900" indent="-495300" fontAlgn="base">
              <a:spcBef>
                <a:spcPct val="0"/>
              </a:spcBef>
              <a:spcAft>
                <a:spcPct val="0"/>
              </a:spcAft>
              <a:defRPr sz="2400">
                <a:solidFill>
                  <a:schemeClr val="tx1"/>
                </a:solidFill>
                <a:latin typeface="Times New Roman" panose="02020603050405020304" pitchFamily="18" charset="0"/>
              </a:defRPr>
            </a:lvl9pPr>
          </a:lstStyle>
          <a:p>
            <a:r>
              <a:rPr lang="en-US" altLang="en-US" b="1">
                <a:latin typeface="Arial" panose="020B0604020202020204" pitchFamily="34" charset="0"/>
              </a:rPr>
              <a:t>(d)The Application</a:t>
            </a:r>
            <a:r>
              <a:rPr lang="en-US" altLang="en-US">
                <a:latin typeface="Arial" panose="020B0604020202020204" pitchFamily="34" charset="0"/>
              </a:rPr>
              <a:t>:</a:t>
            </a:r>
          </a:p>
          <a:p>
            <a:endParaRPr lang="en-US" altLang="en-US">
              <a:latin typeface="Arial" panose="020B0604020202020204" pitchFamily="34" charset="0"/>
            </a:endParaRPr>
          </a:p>
          <a:p>
            <a:pPr>
              <a:buFontTx/>
              <a:buAutoNum type="romanLcParenBoth"/>
            </a:pPr>
            <a:r>
              <a:rPr lang="en-US" altLang="en-US" b="1">
                <a:latin typeface="Arial" panose="020B0604020202020204" pitchFamily="34" charset="0"/>
              </a:rPr>
              <a:t>Should hand someone over the Satan if they are unrepentant about a sin that effects whole Church.</a:t>
            </a:r>
          </a:p>
          <a:p>
            <a:pPr>
              <a:buFontTx/>
              <a:buAutoNum type="romanLcParenBoth"/>
            </a:pPr>
            <a:r>
              <a:rPr lang="en-US" altLang="en-US" b="1">
                <a:latin typeface="Arial" panose="020B0604020202020204" pitchFamily="34" charset="0"/>
              </a:rPr>
              <a:t>The purpose is always REDEMPTIVE – to destroy sinful habit.</a:t>
            </a:r>
          </a:p>
          <a:p>
            <a:pPr>
              <a:buFontTx/>
              <a:buAutoNum type="romanLcParenBoth"/>
            </a:pPr>
            <a:r>
              <a:rPr lang="en-US" altLang="en-US" b="1">
                <a:latin typeface="Arial" panose="020B0604020202020204" pitchFamily="34" charset="0"/>
              </a:rPr>
              <a:t>Those who are effected are involved in the discipline (in this case it is the whole Church).</a:t>
            </a:r>
          </a:p>
          <a:p>
            <a:pPr>
              <a:buFontTx/>
              <a:buAutoNum type="romanLcParenBoth"/>
            </a:pPr>
            <a:r>
              <a:rPr lang="en-US" altLang="en-US" b="1">
                <a:latin typeface="Arial" panose="020B0604020202020204" pitchFamily="34" charset="0"/>
              </a:rPr>
              <a:t>Our attitude should be the same as Jesus – ‘friend of sinners’.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1746"/>
                                        </p:tgtEl>
                                        <p:attrNameLst>
                                          <p:attrName>style.visibility</p:attrName>
                                        </p:attrNameLst>
                                      </p:cBhvr>
                                      <p:to>
                                        <p:strVal val="visible"/>
                                      </p:to>
                                    </p:set>
                                    <p:anim calcmode="lin" valueType="num">
                                      <p:cBhvr additive="base">
                                        <p:cTn id="7" dur="500" fill="hold"/>
                                        <p:tgtEl>
                                          <p:spTgt spid="31746"/>
                                        </p:tgtEl>
                                        <p:attrNameLst>
                                          <p:attrName>ppt_x</p:attrName>
                                        </p:attrNameLst>
                                      </p:cBhvr>
                                      <p:tavLst>
                                        <p:tav tm="0">
                                          <p:val>
                                            <p:strVal val="#ppt_x"/>
                                          </p:val>
                                        </p:tav>
                                        <p:tav tm="100000">
                                          <p:val>
                                            <p:strVal val="#ppt_x"/>
                                          </p:val>
                                        </p:tav>
                                      </p:tavLst>
                                    </p:anim>
                                    <p:anim calcmode="lin" valueType="num">
                                      <p:cBhvr additive="base">
                                        <p:cTn id="8" dur="500" fill="hold"/>
                                        <p:tgtEl>
                                          <p:spTgt spid="3174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31747"/>
                                        </p:tgtEl>
                                        <p:attrNameLst>
                                          <p:attrName>style.visibility</p:attrName>
                                        </p:attrNameLst>
                                      </p:cBhvr>
                                      <p:to>
                                        <p:strVal val="visible"/>
                                      </p:to>
                                    </p:set>
                                  </p:childTnLst>
                                  <p:subTnLst>
                                    <p:audio>
                                      <p:cMediaNode>
                                        <p:cTn display="0" masterRel="sameClick">
                                          <p:stCondLst>
                                            <p:cond evt="begin" delay="0">
                                              <p:tn val="11"/>
                                            </p:cond>
                                          </p:stCondLst>
                                          <p:endCondLst>
                                            <p:cond evt="onStopAudio" delay="0">
                                              <p:tgtEl>
                                                <p:sldTgt/>
                                              </p:tgtEl>
                                            </p:cond>
                                          </p:endCondLst>
                                        </p:cTn>
                                        <p:tgtEl>
                                          <p:sndTgt r:embed="rId3" name="type.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31748">
                                            <p:bg/>
                                          </p:spTgt>
                                        </p:tgtEl>
                                        <p:attrNameLst>
                                          <p:attrName>style.visibility</p:attrName>
                                        </p:attrNameLst>
                                      </p:cBhvr>
                                      <p:to>
                                        <p:strVal val="visible"/>
                                      </p:to>
                                    </p:set>
                                  </p:childTnLst>
                                  <p:subTnLst>
                                    <p:audio>
                                      <p:cMediaNode>
                                        <p:cTn display="0" masterRel="sameClick">
                                          <p:stCondLst>
                                            <p:cond evt="begin" delay="0">
                                              <p:tn val="15"/>
                                            </p:cond>
                                          </p:stCondLst>
                                          <p:endCondLst>
                                            <p:cond evt="onStopAudio" delay="0">
                                              <p:tgtEl>
                                                <p:sldTgt/>
                                              </p:tgtEl>
                                            </p:cond>
                                          </p:endCondLst>
                                        </p:cTn>
                                        <p:tgtEl>
                                          <p:sndTgt r:embed="rId3" name="type.wav"/>
                                        </p:tgtEl>
                                      </p:cMediaNode>
                                    </p:audio>
                                  </p:sub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31748">
                                            <p:txEl>
                                              <p:pRg st="0" end="0"/>
                                            </p:txEl>
                                          </p:spTgt>
                                        </p:tgtEl>
                                        <p:attrNameLst>
                                          <p:attrName>style.visibility</p:attrName>
                                        </p:attrNameLst>
                                      </p:cBhvr>
                                      <p:to>
                                        <p:strVal val="visible"/>
                                      </p:to>
                                    </p:set>
                                  </p:childTnLst>
                                  <p:subTnLst>
                                    <p:audio>
                                      <p:cMediaNode>
                                        <p:cTn display="0" masterRel="sameClick">
                                          <p:stCondLst>
                                            <p:cond evt="begin" delay="0">
                                              <p:tn val="19"/>
                                            </p:cond>
                                          </p:stCondLst>
                                          <p:endCondLst>
                                            <p:cond evt="onStopAudio" delay="0">
                                              <p:tgtEl>
                                                <p:sldTgt/>
                                              </p:tgtEl>
                                            </p:cond>
                                          </p:endCondLst>
                                        </p:cTn>
                                        <p:tgtEl>
                                          <p:sndTgt r:embed="rId3" name="type.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31748">
                                            <p:txEl>
                                              <p:pRg st="2" end="2"/>
                                            </p:txEl>
                                          </p:spTgt>
                                        </p:tgtEl>
                                        <p:attrNameLst>
                                          <p:attrName>style.visibility</p:attrName>
                                        </p:attrNameLst>
                                      </p:cBhvr>
                                      <p:to>
                                        <p:strVal val="visible"/>
                                      </p:to>
                                    </p:set>
                                  </p:childTnLst>
                                  <p:subTnLst>
                                    <p:audio>
                                      <p:cMediaNode>
                                        <p:cTn display="0" masterRel="sameClick">
                                          <p:stCondLst>
                                            <p:cond evt="begin" delay="0">
                                              <p:tn val="23"/>
                                            </p:cond>
                                          </p:stCondLst>
                                          <p:endCondLst>
                                            <p:cond evt="onStopAudio" delay="0">
                                              <p:tgtEl>
                                                <p:sldTgt/>
                                              </p:tgtEl>
                                            </p:cond>
                                          </p:endCondLst>
                                        </p:cTn>
                                        <p:tgtEl>
                                          <p:sndTgt r:embed="rId3" name="type.wav"/>
                                        </p:tgtEl>
                                      </p:cMediaNode>
                                    </p:audio>
                                  </p:sub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31748">
                                            <p:txEl>
                                              <p:pRg st="4" end="4"/>
                                            </p:txEl>
                                          </p:spTgt>
                                        </p:tgtEl>
                                        <p:attrNameLst>
                                          <p:attrName>style.visibility</p:attrName>
                                        </p:attrNameLst>
                                      </p:cBhvr>
                                      <p:to>
                                        <p:strVal val="visible"/>
                                      </p:to>
                                    </p:set>
                                  </p:childTnLst>
                                  <p:subTnLst>
                                    <p:audio>
                                      <p:cMediaNode>
                                        <p:cTn display="0" masterRel="sameClick">
                                          <p:stCondLst>
                                            <p:cond evt="begin" delay="0">
                                              <p:tn val="27"/>
                                            </p:cond>
                                          </p:stCondLst>
                                          <p:endCondLst>
                                            <p:cond evt="onStopAudio" delay="0">
                                              <p:tgtEl>
                                                <p:sldTgt/>
                                              </p:tgtEl>
                                            </p:cond>
                                          </p:endCondLst>
                                        </p:cTn>
                                        <p:tgtEl>
                                          <p:sndTgt r:embed="rId3" name="type.wav"/>
                                        </p:tgtEl>
                                      </p:cMediaNode>
                                    </p:audio>
                                  </p:sub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499"/>
                                          </p:stCondLst>
                                        </p:cTn>
                                        <p:tgtEl>
                                          <p:spTgt spid="31748">
                                            <p:txEl>
                                              <p:pRg st="6" end="6"/>
                                            </p:txEl>
                                          </p:spTgt>
                                        </p:tgtEl>
                                        <p:attrNameLst>
                                          <p:attrName>style.visibility</p:attrName>
                                        </p:attrNameLst>
                                      </p:cBhvr>
                                      <p:to>
                                        <p:strVal val="visible"/>
                                      </p:to>
                                    </p:set>
                                  </p:childTnLst>
                                  <p:subTnLst>
                                    <p:audio>
                                      <p:cMediaNode>
                                        <p:cTn display="0" masterRel="sameClick">
                                          <p:stCondLst>
                                            <p:cond evt="begin" delay="0">
                                              <p:tn val="31"/>
                                            </p:cond>
                                          </p:stCondLst>
                                          <p:endCondLst>
                                            <p:cond evt="onStopAudio" delay="0">
                                              <p:tgtEl>
                                                <p:sldTgt/>
                                              </p:tgtEl>
                                            </p:cond>
                                          </p:endCondLst>
                                        </p:cTn>
                                        <p:tgtEl>
                                          <p:sndTgt r:embed="rId3" name="type.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499"/>
                                          </p:stCondLst>
                                        </p:cTn>
                                        <p:tgtEl>
                                          <p:spTgt spid="31749">
                                            <p:bg/>
                                          </p:spTgt>
                                        </p:tgtEl>
                                        <p:attrNameLst>
                                          <p:attrName>style.visibility</p:attrName>
                                        </p:attrNameLst>
                                      </p:cBhvr>
                                      <p:to>
                                        <p:strVal val="visible"/>
                                      </p:to>
                                    </p:set>
                                  </p:childTnLst>
                                  <p:subTnLst>
                                    <p:audio>
                                      <p:cMediaNode>
                                        <p:cTn display="0" masterRel="sameClick">
                                          <p:stCondLst>
                                            <p:cond evt="begin" delay="0">
                                              <p:tn val="35"/>
                                            </p:cond>
                                          </p:stCondLst>
                                          <p:endCondLst>
                                            <p:cond evt="onStopAudio" delay="0">
                                              <p:tgtEl>
                                                <p:sldTgt/>
                                              </p:tgtEl>
                                            </p:cond>
                                          </p:endCondLst>
                                        </p:cTn>
                                        <p:tgtEl>
                                          <p:sndTgt r:embed="rId3" name="type.wav"/>
                                        </p:tgtEl>
                                      </p:cMediaNode>
                                    </p:audio>
                                  </p:sub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499"/>
                                          </p:stCondLst>
                                        </p:cTn>
                                        <p:tgtEl>
                                          <p:spTgt spid="31749">
                                            <p:txEl>
                                              <p:pRg st="0" end="0"/>
                                            </p:txEl>
                                          </p:spTgt>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3" name="type.wav"/>
                                        </p:tgtEl>
                                      </p:cMediaNode>
                                    </p:audio>
                                  </p:sub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499"/>
                                          </p:stCondLst>
                                        </p:cTn>
                                        <p:tgtEl>
                                          <p:spTgt spid="31749">
                                            <p:txEl>
                                              <p:pRg st="1" end="1"/>
                                            </p:txEl>
                                          </p:spTgt>
                                        </p:tgtEl>
                                        <p:attrNameLst>
                                          <p:attrName>style.visibility</p:attrName>
                                        </p:attrNameLst>
                                      </p:cBhvr>
                                      <p:to>
                                        <p:strVal val="visible"/>
                                      </p:to>
                                    </p:set>
                                  </p:childTnLst>
                                  <p:subTnLst>
                                    <p:audio>
                                      <p:cMediaNode>
                                        <p:cTn display="0" masterRel="sameClick">
                                          <p:stCondLst>
                                            <p:cond evt="begin" delay="0">
                                              <p:tn val="43"/>
                                            </p:cond>
                                          </p:stCondLst>
                                          <p:endCondLst>
                                            <p:cond evt="onStopAudio" delay="0">
                                              <p:tgtEl>
                                                <p:sldTgt/>
                                              </p:tgtEl>
                                            </p:cond>
                                          </p:endCondLst>
                                        </p:cTn>
                                        <p:tgtEl>
                                          <p:sndTgt r:embed="rId3" name="type.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grpId="0" nodeType="clickEffect">
                                  <p:stCondLst>
                                    <p:cond delay="0"/>
                                  </p:stCondLst>
                                  <p:childTnLst>
                                    <p:set>
                                      <p:cBhvr>
                                        <p:cTn id="48" dur="1" fill="hold">
                                          <p:stCondLst>
                                            <p:cond delay="499"/>
                                          </p:stCondLst>
                                        </p:cTn>
                                        <p:tgtEl>
                                          <p:spTgt spid="31749">
                                            <p:txEl>
                                              <p:pRg st="2" end="2"/>
                                            </p:txEl>
                                          </p:spTgt>
                                        </p:tgtEl>
                                        <p:attrNameLst>
                                          <p:attrName>style.visibility</p:attrName>
                                        </p:attrNameLst>
                                      </p:cBhvr>
                                      <p:to>
                                        <p:strVal val="visible"/>
                                      </p:to>
                                    </p:set>
                                  </p:childTnLst>
                                  <p:subTnLst>
                                    <p:audio>
                                      <p:cMediaNode>
                                        <p:cTn display="0" masterRel="sameClick">
                                          <p:stCondLst>
                                            <p:cond evt="begin" delay="0">
                                              <p:tn val="47"/>
                                            </p:cond>
                                          </p:stCondLst>
                                          <p:endCondLst>
                                            <p:cond evt="onStopAudio" delay="0">
                                              <p:tgtEl>
                                                <p:sldTgt/>
                                              </p:tgtEl>
                                            </p:cond>
                                          </p:endCondLst>
                                        </p:cTn>
                                        <p:tgtEl>
                                          <p:sndTgt r:embed="rId3" name="type.wav"/>
                                        </p:tgtEl>
                                      </p:cMediaNode>
                                    </p:audio>
                                  </p:sub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grpId="0" nodeType="clickEffect">
                                  <p:stCondLst>
                                    <p:cond delay="0"/>
                                  </p:stCondLst>
                                  <p:childTnLst>
                                    <p:set>
                                      <p:cBhvr>
                                        <p:cTn id="52" dur="1" fill="hold">
                                          <p:stCondLst>
                                            <p:cond delay="499"/>
                                          </p:stCondLst>
                                        </p:cTn>
                                        <p:tgtEl>
                                          <p:spTgt spid="31749">
                                            <p:txEl>
                                              <p:pRg st="3" end="3"/>
                                            </p:txEl>
                                          </p:spTgt>
                                        </p:tgtEl>
                                        <p:attrNameLst>
                                          <p:attrName>style.visibility</p:attrName>
                                        </p:attrNameLst>
                                      </p:cBhvr>
                                      <p:to>
                                        <p:strVal val="visible"/>
                                      </p:to>
                                    </p:set>
                                  </p:childTnLst>
                                  <p:subTnLst>
                                    <p:audio>
                                      <p:cMediaNode>
                                        <p:cTn display="0" masterRel="sameClick">
                                          <p:stCondLst>
                                            <p:cond evt="begin" delay="0">
                                              <p:tn val="51"/>
                                            </p:cond>
                                          </p:stCondLst>
                                          <p:endCondLst>
                                            <p:cond evt="onStopAudio" delay="0">
                                              <p:tgtEl>
                                                <p:sldTgt/>
                                              </p:tgtEl>
                                            </p:cond>
                                          </p:endCondLst>
                                        </p:cTn>
                                        <p:tgtEl>
                                          <p:sndTgt r:embed="rId3" name="type.wav"/>
                                        </p:tgtEl>
                                      </p:cMediaNode>
                                    </p:audio>
                                  </p:sub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grpId="0" nodeType="clickEffect">
                                  <p:stCondLst>
                                    <p:cond delay="0"/>
                                  </p:stCondLst>
                                  <p:childTnLst>
                                    <p:set>
                                      <p:cBhvr>
                                        <p:cTn id="56" dur="1" fill="hold">
                                          <p:stCondLst>
                                            <p:cond delay="499"/>
                                          </p:stCondLst>
                                        </p:cTn>
                                        <p:tgtEl>
                                          <p:spTgt spid="31749">
                                            <p:txEl>
                                              <p:pRg st="4" end="4"/>
                                            </p:txEl>
                                          </p:spTgt>
                                        </p:tgtEl>
                                        <p:attrNameLst>
                                          <p:attrName>style.visibility</p:attrName>
                                        </p:attrNameLst>
                                      </p:cBhvr>
                                      <p:to>
                                        <p:strVal val="visible"/>
                                      </p:to>
                                    </p:set>
                                  </p:childTnLst>
                                  <p:subTnLst>
                                    <p:audio>
                                      <p:cMediaNode>
                                        <p:cTn display="0" masterRel="sameClick">
                                          <p:stCondLst>
                                            <p:cond evt="begin" delay="0">
                                              <p:tn val="55"/>
                                            </p:cond>
                                          </p:stCondLst>
                                          <p:endCondLst>
                                            <p:cond evt="onStopAudio" delay="0">
                                              <p:tgtEl>
                                                <p:sldTgt/>
                                              </p:tgtEl>
                                            </p:cond>
                                          </p:endCondLst>
                                        </p:cTn>
                                        <p:tgtEl>
                                          <p:sndTgt r:embed="rId3" name="type.wav"/>
                                        </p:tgtEl>
                                      </p:cMediaNode>
                                    </p:audio>
                                  </p:subTnLst>
                                </p:cTn>
                              </p:par>
                            </p:childTnLst>
                          </p:cTn>
                        </p:par>
                      </p:childTnLst>
                    </p:cTn>
                  </p:par>
                  <p:par>
                    <p:cTn id="57" fill="hold" nodeType="clickPar">
                      <p:stCondLst>
                        <p:cond delay="indefinite"/>
                      </p:stCondLst>
                      <p:childTnLst>
                        <p:par>
                          <p:cTn id="58" fill="hold" nodeType="withGroup">
                            <p:stCondLst>
                              <p:cond delay="0"/>
                            </p:stCondLst>
                            <p:childTnLst>
                              <p:par>
                                <p:cTn id="59" presetID="1" presetClass="entr" presetSubtype="0" fill="hold" grpId="0" nodeType="clickEffect">
                                  <p:stCondLst>
                                    <p:cond delay="0"/>
                                  </p:stCondLst>
                                  <p:childTnLst>
                                    <p:set>
                                      <p:cBhvr>
                                        <p:cTn id="60" dur="1" fill="hold">
                                          <p:stCondLst>
                                            <p:cond delay="499"/>
                                          </p:stCondLst>
                                        </p:cTn>
                                        <p:tgtEl>
                                          <p:spTgt spid="31749">
                                            <p:txEl>
                                              <p:pRg st="5" end="5"/>
                                            </p:txEl>
                                          </p:spTgt>
                                        </p:tgtEl>
                                        <p:attrNameLst>
                                          <p:attrName>style.visibility</p:attrName>
                                        </p:attrNameLst>
                                      </p:cBhvr>
                                      <p:to>
                                        <p:strVal val="visible"/>
                                      </p:to>
                                    </p:set>
                                  </p:childTnLst>
                                  <p:subTnLst>
                                    <p:audio>
                                      <p:cMediaNode>
                                        <p:cTn display="0" masterRel="sameClick">
                                          <p:stCondLst>
                                            <p:cond evt="begin" delay="0">
                                              <p:tn val="59"/>
                                            </p:cond>
                                          </p:stCondLst>
                                          <p:endCondLst>
                                            <p:cond evt="onStopAudio" delay="0">
                                              <p:tgtEl>
                                                <p:sldTgt/>
                                              </p:tgtEl>
                                            </p:cond>
                                          </p:endCondLst>
                                        </p:cTn>
                                        <p:tgtEl>
                                          <p:sndTgt r:embed="rId3" name="type.wav"/>
                                        </p:tgtEl>
                                      </p:cMediaNode>
                                    </p:audio>
                                  </p:subTnLst>
                                </p:cTn>
                              </p:par>
                            </p:childTnLst>
                          </p:cTn>
                        </p:par>
                      </p:childTnLst>
                    </p:cTn>
                  </p:par>
                  <p:par>
                    <p:cTn id="61" fill="hold" nodeType="clickPar">
                      <p:stCondLst>
                        <p:cond delay="indefinite"/>
                      </p:stCondLst>
                      <p:childTnLst>
                        <p:par>
                          <p:cTn id="62" fill="hold" nodeType="withGroup">
                            <p:stCondLst>
                              <p:cond delay="0"/>
                            </p:stCondLst>
                            <p:childTnLst>
                              <p:par>
                                <p:cTn id="63" presetID="1" presetClass="entr" presetSubtype="0" fill="hold" grpId="0" nodeType="clickEffect">
                                  <p:stCondLst>
                                    <p:cond delay="0"/>
                                  </p:stCondLst>
                                  <p:childTnLst>
                                    <p:set>
                                      <p:cBhvr>
                                        <p:cTn id="64" dur="1" fill="hold">
                                          <p:stCondLst>
                                            <p:cond delay="499"/>
                                          </p:stCondLst>
                                        </p:cTn>
                                        <p:tgtEl>
                                          <p:spTgt spid="31749">
                                            <p:txEl>
                                              <p:pRg st="6" end="6"/>
                                            </p:txEl>
                                          </p:spTgt>
                                        </p:tgtEl>
                                        <p:attrNameLst>
                                          <p:attrName>style.visibility</p:attrName>
                                        </p:attrNameLst>
                                      </p:cBhvr>
                                      <p:to>
                                        <p:strVal val="visible"/>
                                      </p:to>
                                    </p:set>
                                  </p:childTnLst>
                                  <p:subTnLst>
                                    <p:audio>
                                      <p:cMediaNode>
                                        <p:cTn display="0" masterRel="sameClick">
                                          <p:stCondLst>
                                            <p:cond evt="begin" delay="0">
                                              <p:tn val="63"/>
                                            </p:cond>
                                          </p:stCondLst>
                                          <p:endCondLst>
                                            <p:cond evt="onStopAudio" delay="0">
                                              <p:tgtEl>
                                                <p:sldTgt/>
                                              </p:tgtEl>
                                            </p:cond>
                                          </p:endCondLst>
                                        </p:cTn>
                                        <p:tgtEl>
                                          <p:sndTgt r:embed="rId3" name="type.wav"/>
                                        </p:tgtEl>
                                      </p:cMediaNode>
                                    </p:audio>
                                  </p:subTnLst>
                                </p:cTn>
                              </p:par>
                            </p:childTnLst>
                          </p:cTn>
                        </p:par>
                      </p:childTnLst>
                    </p:cTn>
                  </p:par>
                  <p:par>
                    <p:cTn id="65" fill="hold" nodeType="clickPar">
                      <p:stCondLst>
                        <p:cond delay="indefinite"/>
                      </p:stCondLst>
                      <p:childTnLst>
                        <p:par>
                          <p:cTn id="66" fill="hold" nodeType="withGroup">
                            <p:stCondLst>
                              <p:cond delay="0"/>
                            </p:stCondLst>
                            <p:childTnLst>
                              <p:par>
                                <p:cTn id="67" presetID="1" presetClass="entr" presetSubtype="0" fill="hold" grpId="0" nodeType="clickEffect">
                                  <p:stCondLst>
                                    <p:cond delay="0"/>
                                  </p:stCondLst>
                                  <p:childTnLst>
                                    <p:set>
                                      <p:cBhvr>
                                        <p:cTn id="68" dur="1" fill="hold">
                                          <p:stCondLst>
                                            <p:cond delay="499"/>
                                          </p:stCondLst>
                                        </p:cTn>
                                        <p:tgtEl>
                                          <p:spTgt spid="31749">
                                            <p:txEl>
                                              <p:pRg st="7" end="7"/>
                                            </p:txEl>
                                          </p:spTgt>
                                        </p:tgtEl>
                                        <p:attrNameLst>
                                          <p:attrName>style.visibility</p:attrName>
                                        </p:attrNameLst>
                                      </p:cBhvr>
                                      <p:to>
                                        <p:strVal val="visible"/>
                                      </p:to>
                                    </p:set>
                                  </p:childTnLst>
                                  <p:subTnLst>
                                    <p:audio>
                                      <p:cMediaNode>
                                        <p:cTn display="0" masterRel="sameClick">
                                          <p:stCondLst>
                                            <p:cond evt="begin" delay="0">
                                              <p:tn val="67"/>
                                            </p:cond>
                                          </p:stCondLst>
                                          <p:endCondLst>
                                            <p:cond evt="onStopAudio" delay="0">
                                              <p:tgtEl>
                                                <p:sldTgt/>
                                              </p:tgtEl>
                                            </p:cond>
                                          </p:endCondLst>
                                        </p:cTn>
                                        <p:tgtEl>
                                          <p:sndTgt r:embed="rId3" name="type.wav"/>
                                        </p:tgtEl>
                                      </p:cMediaNode>
                                    </p:audio>
                                  </p:subTnLst>
                                </p:cTn>
                              </p:par>
                            </p:childTnLst>
                          </p:cTn>
                        </p:par>
                      </p:childTnLst>
                    </p:cTn>
                  </p:par>
                  <p:par>
                    <p:cTn id="69" fill="hold" nodeType="clickPar">
                      <p:stCondLst>
                        <p:cond delay="indefinite"/>
                      </p:stCondLst>
                      <p:childTnLst>
                        <p:par>
                          <p:cTn id="70" fill="hold" nodeType="withGroup">
                            <p:stCondLst>
                              <p:cond delay="0"/>
                            </p:stCondLst>
                            <p:childTnLst>
                              <p:par>
                                <p:cTn id="71" presetID="1" presetClass="entr" presetSubtype="0" fill="hold" grpId="0" nodeType="clickEffect">
                                  <p:stCondLst>
                                    <p:cond delay="0"/>
                                  </p:stCondLst>
                                  <p:childTnLst>
                                    <p:set>
                                      <p:cBhvr>
                                        <p:cTn id="72" dur="1" fill="hold">
                                          <p:stCondLst>
                                            <p:cond delay="499"/>
                                          </p:stCondLst>
                                        </p:cTn>
                                        <p:tgtEl>
                                          <p:spTgt spid="31749">
                                            <p:txEl>
                                              <p:pRg st="8" end="8"/>
                                            </p:txEl>
                                          </p:spTgt>
                                        </p:tgtEl>
                                        <p:attrNameLst>
                                          <p:attrName>style.visibility</p:attrName>
                                        </p:attrNameLst>
                                      </p:cBhvr>
                                      <p:to>
                                        <p:strVal val="visible"/>
                                      </p:to>
                                    </p:set>
                                  </p:childTnLst>
                                  <p:subTnLst>
                                    <p:audio>
                                      <p:cMediaNode>
                                        <p:cTn display="0" masterRel="sameClick">
                                          <p:stCondLst>
                                            <p:cond evt="begin" delay="0">
                                              <p:tn val="71"/>
                                            </p:cond>
                                          </p:stCondLst>
                                          <p:endCondLst>
                                            <p:cond evt="onStopAudio" delay="0">
                                              <p:tgtEl>
                                                <p:sldTgt/>
                                              </p:tgtEl>
                                            </p:cond>
                                          </p:endCondLst>
                                        </p:cTn>
                                        <p:tgtEl>
                                          <p:sndTgt r:embed="rId3" name="type.wav"/>
                                        </p:tgtEl>
                                      </p:cMediaNode>
                                    </p:audio>
                                  </p:subTnLst>
                                </p:cTn>
                              </p:par>
                            </p:childTnLst>
                          </p:cTn>
                        </p:par>
                      </p:childTnLst>
                    </p:cTn>
                  </p:par>
                  <p:par>
                    <p:cTn id="73" fill="hold" nodeType="clickPar">
                      <p:stCondLst>
                        <p:cond delay="indefinite"/>
                      </p:stCondLst>
                      <p:childTnLst>
                        <p:par>
                          <p:cTn id="74" fill="hold" nodeType="withGroup">
                            <p:stCondLst>
                              <p:cond delay="0"/>
                            </p:stCondLst>
                            <p:childTnLst>
                              <p:par>
                                <p:cTn id="75" presetID="1" presetClass="entr" presetSubtype="0" fill="hold" grpId="0" nodeType="clickEffect">
                                  <p:stCondLst>
                                    <p:cond delay="0"/>
                                  </p:stCondLst>
                                  <p:childTnLst>
                                    <p:set>
                                      <p:cBhvr>
                                        <p:cTn id="76" dur="1" fill="hold">
                                          <p:stCondLst>
                                            <p:cond delay="499"/>
                                          </p:stCondLst>
                                        </p:cTn>
                                        <p:tgtEl>
                                          <p:spTgt spid="31750">
                                            <p:bg/>
                                          </p:spTgt>
                                        </p:tgtEl>
                                        <p:attrNameLst>
                                          <p:attrName>style.visibility</p:attrName>
                                        </p:attrNameLst>
                                      </p:cBhvr>
                                      <p:to>
                                        <p:strVal val="visible"/>
                                      </p:to>
                                    </p:set>
                                  </p:childTnLst>
                                  <p:subTnLst>
                                    <p:audio>
                                      <p:cMediaNode>
                                        <p:cTn display="0" masterRel="sameClick">
                                          <p:stCondLst>
                                            <p:cond evt="begin" delay="0">
                                              <p:tn val="75"/>
                                            </p:cond>
                                          </p:stCondLst>
                                          <p:endCondLst>
                                            <p:cond evt="onStopAudio" delay="0">
                                              <p:tgtEl>
                                                <p:sldTgt/>
                                              </p:tgtEl>
                                            </p:cond>
                                          </p:endCondLst>
                                        </p:cTn>
                                        <p:tgtEl>
                                          <p:sndTgt r:embed="rId3" name="type.wav"/>
                                        </p:tgtEl>
                                      </p:cMediaNode>
                                    </p:audio>
                                  </p:subTnLst>
                                </p:cTn>
                              </p:par>
                            </p:childTnLst>
                          </p:cTn>
                        </p:par>
                      </p:childTnLst>
                    </p:cTn>
                  </p:par>
                  <p:par>
                    <p:cTn id="77" fill="hold" nodeType="clickPar">
                      <p:stCondLst>
                        <p:cond delay="indefinite"/>
                      </p:stCondLst>
                      <p:childTnLst>
                        <p:par>
                          <p:cTn id="78" fill="hold" nodeType="withGroup">
                            <p:stCondLst>
                              <p:cond delay="0"/>
                            </p:stCondLst>
                            <p:childTnLst>
                              <p:par>
                                <p:cTn id="79" presetID="1" presetClass="entr" presetSubtype="0" fill="hold" grpId="0" nodeType="clickEffect">
                                  <p:stCondLst>
                                    <p:cond delay="0"/>
                                  </p:stCondLst>
                                  <p:childTnLst>
                                    <p:set>
                                      <p:cBhvr>
                                        <p:cTn id="80" dur="1" fill="hold">
                                          <p:stCondLst>
                                            <p:cond delay="499"/>
                                          </p:stCondLst>
                                        </p:cTn>
                                        <p:tgtEl>
                                          <p:spTgt spid="31750">
                                            <p:txEl>
                                              <p:pRg st="0" end="0"/>
                                            </p:txEl>
                                          </p:spTgt>
                                        </p:tgtEl>
                                        <p:attrNameLst>
                                          <p:attrName>style.visibility</p:attrName>
                                        </p:attrNameLst>
                                      </p:cBhvr>
                                      <p:to>
                                        <p:strVal val="visible"/>
                                      </p:to>
                                    </p:set>
                                  </p:childTnLst>
                                  <p:subTnLst>
                                    <p:audio>
                                      <p:cMediaNode>
                                        <p:cTn display="0" masterRel="sameClick">
                                          <p:stCondLst>
                                            <p:cond evt="begin" delay="0">
                                              <p:tn val="79"/>
                                            </p:cond>
                                          </p:stCondLst>
                                          <p:endCondLst>
                                            <p:cond evt="onStopAudio" delay="0">
                                              <p:tgtEl>
                                                <p:sldTgt/>
                                              </p:tgtEl>
                                            </p:cond>
                                          </p:endCondLst>
                                        </p:cTn>
                                        <p:tgtEl>
                                          <p:sndTgt r:embed="rId3" name="type.wav"/>
                                        </p:tgtEl>
                                      </p:cMediaNode>
                                    </p:audio>
                                  </p:subTnLst>
                                </p:cTn>
                              </p:par>
                            </p:childTnLst>
                          </p:cTn>
                        </p:par>
                      </p:childTnLst>
                    </p:cTn>
                  </p:par>
                  <p:par>
                    <p:cTn id="81" fill="hold" nodeType="clickPar">
                      <p:stCondLst>
                        <p:cond delay="indefinite"/>
                      </p:stCondLst>
                      <p:childTnLst>
                        <p:par>
                          <p:cTn id="82" fill="hold" nodeType="withGroup">
                            <p:stCondLst>
                              <p:cond delay="0"/>
                            </p:stCondLst>
                            <p:childTnLst>
                              <p:par>
                                <p:cTn id="83" presetID="1" presetClass="entr" presetSubtype="0" fill="hold" grpId="0" nodeType="clickEffect">
                                  <p:stCondLst>
                                    <p:cond delay="0"/>
                                  </p:stCondLst>
                                  <p:childTnLst>
                                    <p:set>
                                      <p:cBhvr>
                                        <p:cTn id="84" dur="1" fill="hold">
                                          <p:stCondLst>
                                            <p:cond delay="499"/>
                                          </p:stCondLst>
                                        </p:cTn>
                                        <p:tgtEl>
                                          <p:spTgt spid="31750">
                                            <p:txEl>
                                              <p:pRg st="2" end="2"/>
                                            </p:txEl>
                                          </p:spTgt>
                                        </p:tgtEl>
                                        <p:attrNameLst>
                                          <p:attrName>style.visibility</p:attrName>
                                        </p:attrNameLst>
                                      </p:cBhvr>
                                      <p:to>
                                        <p:strVal val="visible"/>
                                      </p:to>
                                    </p:set>
                                  </p:childTnLst>
                                  <p:subTnLst>
                                    <p:audio>
                                      <p:cMediaNode>
                                        <p:cTn display="0" masterRel="sameClick">
                                          <p:stCondLst>
                                            <p:cond evt="begin" delay="0">
                                              <p:tn val="83"/>
                                            </p:cond>
                                          </p:stCondLst>
                                          <p:endCondLst>
                                            <p:cond evt="onStopAudio" delay="0">
                                              <p:tgtEl>
                                                <p:sldTgt/>
                                              </p:tgtEl>
                                            </p:cond>
                                          </p:endCondLst>
                                        </p:cTn>
                                        <p:tgtEl>
                                          <p:sndTgt r:embed="rId3" name="type.wav"/>
                                        </p:tgtEl>
                                      </p:cMediaNode>
                                    </p:audio>
                                  </p:subTnLst>
                                </p:cTn>
                              </p:par>
                            </p:childTnLst>
                          </p:cTn>
                        </p:par>
                      </p:childTnLst>
                    </p:cTn>
                  </p:par>
                  <p:par>
                    <p:cTn id="85" fill="hold" nodeType="clickPar">
                      <p:stCondLst>
                        <p:cond delay="indefinite"/>
                      </p:stCondLst>
                      <p:childTnLst>
                        <p:par>
                          <p:cTn id="86" fill="hold" nodeType="withGroup">
                            <p:stCondLst>
                              <p:cond delay="0"/>
                            </p:stCondLst>
                            <p:childTnLst>
                              <p:par>
                                <p:cTn id="87" presetID="1" presetClass="entr" presetSubtype="0" fill="hold" grpId="0" nodeType="clickEffect">
                                  <p:stCondLst>
                                    <p:cond delay="0"/>
                                  </p:stCondLst>
                                  <p:childTnLst>
                                    <p:set>
                                      <p:cBhvr>
                                        <p:cTn id="88" dur="1" fill="hold">
                                          <p:stCondLst>
                                            <p:cond delay="499"/>
                                          </p:stCondLst>
                                        </p:cTn>
                                        <p:tgtEl>
                                          <p:spTgt spid="31750">
                                            <p:txEl>
                                              <p:pRg st="3" end="3"/>
                                            </p:txEl>
                                          </p:spTgt>
                                        </p:tgtEl>
                                        <p:attrNameLst>
                                          <p:attrName>style.visibility</p:attrName>
                                        </p:attrNameLst>
                                      </p:cBhvr>
                                      <p:to>
                                        <p:strVal val="visible"/>
                                      </p:to>
                                    </p:set>
                                  </p:childTnLst>
                                  <p:subTnLst>
                                    <p:audio>
                                      <p:cMediaNode>
                                        <p:cTn display="0" masterRel="sameClick">
                                          <p:stCondLst>
                                            <p:cond evt="begin" delay="0">
                                              <p:tn val="87"/>
                                            </p:cond>
                                          </p:stCondLst>
                                          <p:endCondLst>
                                            <p:cond evt="onStopAudio" delay="0">
                                              <p:tgtEl>
                                                <p:sldTgt/>
                                              </p:tgtEl>
                                            </p:cond>
                                          </p:endCondLst>
                                        </p:cTn>
                                        <p:tgtEl>
                                          <p:sndTgt r:embed="rId3" name="type.wav"/>
                                        </p:tgtEl>
                                      </p:cMediaNode>
                                    </p:audio>
                                  </p:subTnLst>
                                </p:cTn>
                              </p:par>
                            </p:childTnLst>
                          </p:cTn>
                        </p:par>
                      </p:childTnLst>
                    </p:cTn>
                  </p:par>
                  <p:par>
                    <p:cTn id="89" fill="hold" nodeType="clickPar">
                      <p:stCondLst>
                        <p:cond delay="indefinite"/>
                      </p:stCondLst>
                      <p:childTnLst>
                        <p:par>
                          <p:cTn id="90" fill="hold" nodeType="withGroup">
                            <p:stCondLst>
                              <p:cond delay="0"/>
                            </p:stCondLst>
                            <p:childTnLst>
                              <p:par>
                                <p:cTn id="91" presetID="1" presetClass="entr" presetSubtype="0" fill="hold" grpId="0" nodeType="clickEffect">
                                  <p:stCondLst>
                                    <p:cond delay="0"/>
                                  </p:stCondLst>
                                  <p:childTnLst>
                                    <p:set>
                                      <p:cBhvr>
                                        <p:cTn id="92" dur="1" fill="hold">
                                          <p:stCondLst>
                                            <p:cond delay="499"/>
                                          </p:stCondLst>
                                        </p:cTn>
                                        <p:tgtEl>
                                          <p:spTgt spid="31750">
                                            <p:txEl>
                                              <p:pRg st="4" end="4"/>
                                            </p:txEl>
                                          </p:spTgt>
                                        </p:tgtEl>
                                        <p:attrNameLst>
                                          <p:attrName>style.visibility</p:attrName>
                                        </p:attrNameLst>
                                      </p:cBhvr>
                                      <p:to>
                                        <p:strVal val="visible"/>
                                      </p:to>
                                    </p:set>
                                  </p:childTnLst>
                                  <p:subTnLst>
                                    <p:audio>
                                      <p:cMediaNode>
                                        <p:cTn display="0" masterRel="sameClick">
                                          <p:stCondLst>
                                            <p:cond evt="begin" delay="0">
                                              <p:tn val="91"/>
                                            </p:cond>
                                          </p:stCondLst>
                                          <p:endCondLst>
                                            <p:cond evt="onStopAudio" delay="0">
                                              <p:tgtEl>
                                                <p:sldTgt/>
                                              </p:tgtEl>
                                            </p:cond>
                                          </p:endCondLst>
                                        </p:cTn>
                                        <p:tgtEl>
                                          <p:sndTgt r:embed="rId3" name="type.wav"/>
                                        </p:tgtEl>
                                      </p:cMediaNode>
                                    </p:audio>
                                  </p:subTnLst>
                                </p:cTn>
                              </p:par>
                            </p:childTnLst>
                          </p:cTn>
                        </p:par>
                      </p:childTnLst>
                    </p:cTn>
                  </p:par>
                  <p:par>
                    <p:cTn id="93" fill="hold" nodeType="clickPar">
                      <p:stCondLst>
                        <p:cond delay="indefinite"/>
                      </p:stCondLst>
                      <p:childTnLst>
                        <p:par>
                          <p:cTn id="94" fill="hold" nodeType="withGroup">
                            <p:stCondLst>
                              <p:cond delay="0"/>
                            </p:stCondLst>
                            <p:childTnLst>
                              <p:par>
                                <p:cTn id="95" presetID="1" presetClass="entr" presetSubtype="0" fill="hold" grpId="0" nodeType="clickEffect">
                                  <p:stCondLst>
                                    <p:cond delay="0"/>
                                  </p:stCondLst>
                                  <p:childTnLst>
                                    <p:set>
                                      <p:cBhvr>
                                        <p:cTn id="96" dur="1" fill="hold">
                                          <p:stCondLst>
                                            <p:cond delay="499"/>
                                          </p:stCondLst>
                                        </p:cTn>
                                        <p:tgtEl>
                                          <p:spTgt spid="31750">
                                            <p:txEl>
                                              <p:pRg st="5" end="5"/>
                                            </p:txEl>
                                          </p:spTgt>
                                        </p:tgtEl>
                                        <p:attrNameLst>
                                          <p:attrName>style.visibility</p:attrName>
                                        </p:attrNameLst>
                                      </p:cBhvr>
                                      <p:to>
                                        <p:strVal val="visible"/>
                                      </p:to>
                                    </p:set>
                                  </p:childTnLst>
                                  <p:subTnLst>
                                    <p:audio>
                                      <p:cMediaNode>
                                        <p:cTn display="0" masterRel="sameClick">
                                          <p:stCondLst>
                                            <p:cond evt="begin" delay="0">
                                              <p:tn val="95"/>
                                            </p:cond>
                                          </p:stCondLst>
                                          <p:endCondLst>
                                            <p:cond evt="onStopAudio" delay="0">
                                              <p:tgtEl>
                                                <p:sldTgt/>
                                              </p:tgtEl>
                                            </p:cond>
                                          </p:endCondLst>
                                        </p:cTn>
                                        <p:tgtEl>
                                          <p:sndTgt r:embed="rId3"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autoUpdateAnimBg="0"/>
      <p:bldP spid="31748" grpId="0" build="p" animBg="1" autoUpdateAnimBg="0"/>
      <p:bldP spid="31749" grpId="0" build="p" animBg="1" autoUpdateAnimBg="0"/>
      <p:bldP spid="31750" grpId="0" build="p"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p:txBody>
          <a:bodyPr/>
          <a:lstStyle/>
          <a:p>
            <a:r>
              <a:rPr lang="en-US" altLang="en-US"/>
              <a:t>(2) The Case of Lawsuits.</a:t>
            </a:r>
          </a:p>
        </p:txBody>
      </p:sp>
      <p:sp>
        <p:nvSpPr>
          <p:cNvPr id="32771" name="Text Box 3"/>
          <p:cNvSpPr txBox="1">
            <a:spLocks noChangeArrowheads="1"/>
          </p:cNvSpPr>
          <p:nvPr/>
        </p:nvSpPr>
        <p:spPr bwMode="auto">
          <a:xfrm>
            <a:off x="1736725" y="1716088"/>
            <a:ext cx="7410450" cy="337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pPr>
              <a:buFontTx/>
              <a:buAutoNum type="alphaLcParenBoth"/>
            </a:pPr>
            <a:r>
              <a:rPr lang="en-US" altLang="en-US" b="1">
                <a:latin typeface="Arial" panose="020B0604020202020204" pitchFamily="34" charset="0"/>
              </a:rPr>
              <a:t>The Problem:</a:t>
            </a:r>
          </a:p>
          <a:p>
            <a:endParaRPr lang="en-US" altLang="en-US" b="1">
              <a:latin typeface="Arial" panose="020B0604020202020204" pitchFamily="34" charset="0"/>
            </a:endParaRPr>
          </a:p>
          <a:p>
            <a:r>
              <a:rPr lang="en-US" altLang="en-US" b="1">
                <a:latin typeface="Arial" panose="020B0604020202020204" pitchFamily="34" charset="0"/>
              </a:rPr>
              <a:t>One man has wronged another man </a:t>
            </a:r>
          </a:p>
          <a:p>
            <a:r>
              <a:rPr lang="en-US" altLang="en-US" b="1">
                <a:latin typeface="Arial" panose="020B0604020202020204" pitchFamily="34" charset="0"/>
              </a:rPr>
              <a:t>(both church members) and the situation as been </a:t>
            </a:r>
          </a:p>
          <a:p>
            <a:r>
              <a:rPr lang="en-US" altLang="en-US" b="1">
                <a:latin typeface="Arial" panose="020B0604020202020204" pitchFamily="34" charset="0"/>
              </a:rPr>
              <a:t>taken to secular court.</a:t>
            </a:r>
          </a:p>
          <a:p>
            <a:endParaRPr lang="en-US" altLang="en-US" b="1">
              <a:latin typeface="Arial" panose="020B0604020202020204" pitchFamily="34" charset="0"/>
            </a:endParaRPr>
          </a:p>
          <a:p>
            <a:r>
              <a:rPr lang="en-US" altLang="en-US" b="1">
                <a:latin typeface="Arial" panose="020B0604020202020204" pitchFamily="34" charset="0"/>
              </a:rPr>
              <a:t>This should not have happened – </a:t>
            </a:r>
          </a:p>
          <a:p>
            <a:r>
              <a:rPr lang="en-US" altLang="en-US" b="1">
                <a:latin typeface="Arial" panose="020B0604020202020204" pitchFamily="34" charset="0"/>
              </a:rPr>
              <a:t>the unrighteous should not judge the saints – </a:t>
            </a:r>
          </a:p>
          <a:p>
            <a:r>
              <a:rPr lang="en-US" altLang="en-US" b="1">
                <a:latin typeface="Arial" panose="020B0604020202020204" pitchFamily="34" charset="0"/>
              </a:rPr>
              <a:t>Saints should judge within the Church.</a:t>
            </a:r>
          </a:p>
        </p:txBody>
      </p:sp>
      <p:sp>
        <p:nvSpPr>
          <p:cNvPr id="32772" name="Text Box 4"/>
          <p:cNvSpPr txBox="1">
            <a:spLocks noChangeArrowheads="1"/>
          </p:cNvSpPr>
          <p:nvPr/>
        </p:nvSpPr>
        <p:spPr bwMode="auto">
          <a:xfrm>
            <a:off x="1660525" y="1639888"/>
            <a:ext cx="7254875" cy="52038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1"/>
              <a:t>What Paul says to:</a:t>
            </a:r>
          </a:p>
          <a:p>
            <a:endParaRPr lang="en-US" altLang="en-US" b="1"/>
          </a:p>
          <a:p>
            <a:r>
              <a:rPr lang="en-US" altLang="en-US" b="1"/>
              <a:t>The Church: Should take the role of judging which is what it is destined to do when Christ returns.</a:t>
            </a:r>
          </a:p>
          <a:p>
            <a:endParaRPr lang="en-US" altLang="en-US" b="1"/>
          </a:p>
          <a:p>
            <a:r>
              <a:rPr lang="en-US" altLang="en-US" b="1"/>
              <a:t>To Man B: Should practice Jesus' teaching on NON-RETALIATION – if needed should bring to Church leaders in love.</a:t>
            </a:r>
          </a:p>
          <a:p>
            <a:endParaRPr lang="en-US" altLang="en-US" b="1"/>
          </a:p>
          <a:p>
            <a:r>
              <a:rPr lang="en-US" altLang="en-US" b="1"/>
              <a:t>To Man A: If he continues in sin he will not enter Kingdom blessings – must yield to Church discipline and repent to be restored.</a:t>
            </a:r>
          </a:p>
          <a:p>
            <a:endParaRPr lang="en-US" altLang="en-US" b="1"/>
          </a:p>
        </p:txBody>
      </p:sp>
      <p:sp>
        <p:nvSpPr>
          <p:cNvPr id="32773" name="Text Box 5"/>
          <p:cNvSpPr txBox="1">
            <a:spLocks noChangeArrowheads="1"/>
          </p:cNvSpPr>
          <p:nvPr/>
        </p:nvSpPr>
        <p:spPr bwMode="auto">
          <a:xfrm>
            <a:off x="1584325" y="1563688"/>
            <a:ext cx="7331075" cy="48387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1"/>
              <a:t>(b) The Application:</a:t>
            </a:r>
          </a:p>
          <a:p>
            <a:endParaRPr lang="en-US" altLang="en-US" b="1"/>
          </a:p>
          <a:p>
            <a:r>
              <a:rPr lang="en-US" altLang="en-US" b="1"/>
              <a:t>Members of the Church should NEVER initiate proceeding to take another Church member to secular court if it is a matter that can be dealt with within the Church.</a:t>
            </a:r>
          </a:p>
          <a:p>
            <a:endParaRPr lang="en-US" altLang="en-US" b="1"/>
          </a:p>
          <a:p>
            <a:endParaRPr lang="en-US" altLang="en-US" b="1"/>
          </a:p>
          <a:p>
            <a:endParaRPr lang="en-US" altLang="en-US" b="1"/>
          </a:p>
          <a:p>
            <a:endParaRPr lang="en-US" altLang="en-US" b="1"/>
          </a:p>
          <a:p>
            <a:endParaRPr lang="en-US" altLang="en-US" b="1"/>
          </a:p>
          <a:p>
            <a:endParaRPr lang="en-US" altLang="en-US" b="1"/>
          </a:p>
          <a:p>
            <a:endParaRPr lang="en-US" altLang="en-US"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type.wav"/>
                                        </p:tgtEl>
                                      </p:cMediaNode>
                                    </p:audio>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2771"/>
                                        </p:tgtEl>
                                        <p:attrNameLst>
                                          <p:attrName>style.visibility</p:attrName>
                                        </p:attrNameLst>
                                      </p:cBhvr>
                                      <p:to>
                                        <p:strVal val="visible"/>
                                      </p:to>
                                    </p:set>
                                  </p:childTnLst>
                                  <p:subTnLst>
                                    <p:audio>
                                      <p:cMediaNode>
                                        <p:cTn display="0" masterRel="sameClick">
                                          <p:stCondLst>
                                            <p:cond evt="begin" delay="0">
                                              <p:tn val="9"/>
                                            </p:cond>
                                          </p:stCondLst>
                                          <p:endCondLst>
                                            <p:cond evt="onStopAudio" delay="0">
                                              <p:tgtEl>
                                                <p:sldTgt/>
                                              </p:tgtEl>
                                            </p:cond>
                                          </p:endCondLst>
                                        </p:cTn>
                                        <p:tgtEl>
                                          <p:sndTgt r:embed="rId2" name="type.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2772">
                                            <p:bg/>
                                          </p:spTgt>
                                        </p:tgtEl>
                                        <p:attrNameLst>
                                          <p:attrName>style.visibility</p:attrName>
                                        </p:attrNameLst>
                                      </p:cBhvr>
                                      <p:to>
                                        <p:strVal val="visible"/>
                                      </p:to>
                                    </p:set>
                                  </p:childTnLst>
                                  <p:subTnLst>
                                    <p:audio>
                                      <p:cMediaNode>
                                        <p:cTn display="0" masterRel="sameClick">
                                          <p:stCondLst>
                                            <p:cond evt="begin" delay="0">
                                              <p:tn val="13"/>
                                            </p:cond>
                                          </p:stCondLst>
                                          <p:endCondLst>
                                            <p:cond evt="onStopAudio" delay="0">
                                              <p:tgtEl>
                                                <p:sldTgt/>
                                              </p:tgtEl>
                                            </p:cond>
                                          </p:endCondLst>
                                        </p:cTn>
                                        <p:tgtEl>
                                          <p:sndTgt r:embed="rId2" name="type.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2772">
                                            <p:txEl>
                                              <p:pRg st="0" end="0"/>
                                            </p:txEl>
                                          </p:spTgt>
                                        </p:tgtEl>
                                        <p:attrNameLst>
                                          <p:attrName>style.visibility</p:attrName>
                                        </p:attrNameLst>
                                      </p:cBhvr>
                                      <p:to>
                                        <p:strVal val="visible"/>
                                      </p:to>
                                    </p:set>
                                  </p:childTnLst>
                                  <p:subTnLst>
                                    <p:audio>
                                      <p:cMediaNode>
                                        <p:cTn display="0" masterRel="sameClick">
                                          <p:stCondLst>
                                            <p:cond evt="begin" delay="0">
                                              <p:tn val="17"/>
                                            </p:cond>
                                          </p:stCondLst>
                                          <p:endCondLst>
                                            <p:cond evt="onStopAudio" delay="0">
                                              <p:tgtEl>
                                                <p:sldTgt/>
                                              </p:tgtEl>
                                            </p:cond>
                                          </p:endCondLst>
                                        </p:cTn>
                                        <p:tgtEl>
                                          <p:sndTgt r:embed="rId2" name="type.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2772">
                                            <p:txEl>
                                              <p:pRg st="2" end="2"/>
                                            </p:txEl>
                                          </p:spTgt>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2" name="type.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2772">
                                            <p:txEl>
                                              <p:pRg st="4" end="4"/>
                                            </p:txEl>
                                          </p:spTgt>
                                        </p:tgtEl>
                                        <p:attrNameLst>
                                          <p:attrName>style.visibility</p:attrName>
                                        </p:attrNameLst>
                                      </p:cBhvr>
                                      <p:to>
                                        <p:strVal val="visible"/>
                                      </p:to>
                                    </p:set>
                                  </p:childTnLst>
                                  <p:subTnLst>
                                    <p:audio>
                                      <p:cMediaNode>
                                        <p:cTn display="0" masterRel="sameClick">
                                          <p:stCondLst>
                                            <p:cond evt="begin" delay="0">
                                              <p:tn val="25"/>
                                            </p:cond>
                                          </p:stCondLst>
                                          <p:endCondLst>
                                            <p:cond evt="onStopAudio" delay="0">
                                              <p:tgtEl>
                                                <p:sldTgt/>
                                              </p:tgtEl>
                                            </p:cond>
                                          </p:endCondLst>
                                        </p:cTn>
                                        <p:tgtEl>
                                          <p:sndTgt r:embed="rId2" name="type.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32772">
                                            <p:txEl>
                                              <p:pRg st="6" end="6"/>
                                            </p:txEl>
                                          </p:spTgt>
                                        </p:tgtEl>
                                        <p:attrNameLst>
                                          <p:attrName>style.visibility</p:attrName>
                                        </p:attrNameLst>
                                      </p:cBhvr>
                                      <p:to>
                                        <p:strVal val="visible"/>
                                      </p:to>
                                    </p:set>
                                  </p:childTnLst>
                                  <p:subTnLst>
                                    <p:audio>
                                      <p:cMediaNode>
                                        <p:cTn display="0" masterRel="sameClick">
                                          <p:stCondLst>
                                            <p:cond evt="begin" delay="0">
                                              <p:tn val="29"/>
                                            </p:cond>
                                          </p:stCondLst>
                                          <p:endCondLst>
                                            <p:cond evt="onStopAudio" delay="0">
                                              <p:tgtEl>
                                                <p:sldTgt/>
                                              </p:tgtEl>
                                            </p:cond>
                                          </p:endCondLst>
                                        </p:cTn>
                                        <p:tgtEl>
                                          <p:sndTgt r:embed="rId2" name="type.wav"/>
                                        </p:tgtEl>
                                      </p:cMediaNode>
                                    </p:audio>
                                  </p:sub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32773"/>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2"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P spid="32771" grpId="0" autoUpdateAnimBg="0"/>
      <p:bldP spid="32772" grpId="0" build="p" animBg="1" autoUpdateAnimBg="0"/>
      <p:bldP spid="32773"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p:txBody>
          <a:bodyPr/>
          <a:lstStyle/>
          <a:p>
            <a:r>
              <a:rPr lang="en-US" altLang="en-US"/>
              <a:t>(3) The Case of Fornication</a:t>
            </a:r>
          </a:p>
        </p:txBody>
      </p:sp>
      <p:sp>
        <p:nvSpPr>
          <p:cNvPr id="33795" name="Text Box 3"/>
          <p:cNvSpPr txBox="1">
            <a:spLocks noChangeArrowheads="1"/>
          </p:cNvSpPr>
          <p:nvPr/>
        </p:nvSpPr>
        <p:spPr bwMode="auto">
          <a:xfrm>
            <a:off x="1508125" y="1868488"/>
            <a:ext cx="7102475" cy="410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pPr>
              <a:buFontTx/>
              <a:buAutoNum type="alphaLcParenBoth"/>
            </a:pPr>
            <a:r>
              <a:rPr lang="en-US" altLang="en-US" b="1">
                <a:latin typeface="Arial" panose="020B0604020202020204" pitchFamily="34" charset="0"/>
              </a:rPr>
              <a:t>The Problem:</a:t>
            </a:r>
          </a:p>
          <a:p>
            <a:endParaRPr lang="en-US" altLang="en-US" b="1">
              <a:latin typeface="Arial" panose="020B0604020202020204" pitchFamily="34" charset="0"/>
            </a:endParaRPr>
          </a:p>
          <a:p>
            <a:r>
              <a:rPr lang="en-US" altLang="en-US" b="1">
                <a:latin typeface="Arial" panose="020B0604020202020204" pitchFamily="34" charset="0"/>
              </a:rPr>
              <a:t>Some had been going to prostitutes as part of partaking in Pagan feasts.</a:t>
            </a:r>
          </a:p>
          <a:p>
            <a:endParaRPr lang="en-US" altLang="en-US" b="1">
              <a:latin typeface="Arial" panose="020B0604020202020204" pitchFamily="34" charset="0"/>
            </a:endParaRPr>
          </a:p>
          <a:p>
            <a:r>
              <a:rPr lang="en-US" altLang="en-US" b="1">
                <a:latin typeface="Arial" panose="020B0604020202020204" pitchFamily="34" charset="0"/>
              </a:rPr>
              <a:t>This could have been caused by wives depriving husband of sex and also their own Gnostic view of the body.</a:t>
            </a:r>
          </a:p>
          <a:p>
            <a:endParaRPr lang="en-US" altLang="en-US" b="1">
              <a:latin typeface="Arial" panose="020B0604020202020204" pitchFamily="34" charset="0"/>
            </a:endParaRPr>
          </a:p>
          <a:p>
            <a:r>
              <a:rPr lang="en-US" altLang="en-US" b="1">
                <a:latin typeface="Arial" panose="020B0604020202020204" pitchFamily="34" charset="0"/>
              </a:rPr>
              <a:t>Paul shows that the body belongs to the Lord and is the Temple of the Holy Spirit.</a:t>
            </a:r>
          </a:p>
        </p:txBody>
      </p:sp>
      <p:sp>
        <p:nvSpPr>
          <p:cNvPr id="33796" name="Text Box 4"/>
          <p:cNvSpPr txBox="1">
            <a:spLocks noChangeArrowheads="1"/>
          </p:cNvSpPr>
          <p:nvPr/>
        </p:nvSpPr>
        <p:spPr bwMode="auto">
          <a:xfrm>
            <a:off x="1508125" y="2478088"/>
            <a:ext cx="7388225" cy="37433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t>Their wrong idea of freedom is that they are free </a:t>
            </a:r>
          </a:p>
          <a:p>
            <a:r>
              <a:rPr lang="en-US" altLang="en-US" b="1"/>
              <a:t>to do anything in their bodies as the body is evil </a:t>
            </a:r>
          </a:p>
          <a:p>
            <a:r>
              <a:rPr lang="en-US" altLang="en-US" b="1"/>
              <a:t>and God will forgive them as long as their spirit is</a:t>
            </a:r>
          </a:p>
          <a:p>
            <a:r>
              <a:rPr lang="en-US" altLang="en-US" b="1"/>
              <a:t>pure. </a:t>
            </a:r>
          </a:p>
          <a:p>
            <a:endParaRPr lang="en-US" altLang="en-US" b="1"/>
          </a:p>
          <a:p>
            <a:r>
              <a:rPr lang="en-US" altLang="en-US" b="1"/>
              <a:t>True freedom is to be the servant of the</a:t>
            </a:r>
          </a:p>
          <a:p>
            <a:r>
              <a:rPr lang="en-US" altLang="en-US" b="1"/>
              <a:t>Lord – all things are permitted but not all are </a:t>
            </a:r>
          </a:p>
          <a:p>
            <a:r>
              <a:rPr lang="en-US" altLang="en-US" b="1"/>
              <a:t>expedient (not good for own body or others).</a:t>
            </a:r>
          </a:p>
          <a:p>
            <a:endParaRPr lang="en-US" altLang="en-US" b="1"/>
          </a:p>
          <a:p>
            <a:endParaRPr lang="en-US" altLang="en-US"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3794"/>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type.wav"/>
                                        </p:tgtEl>
                                      </p:cMediaNode>
                                    </p:audio>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3795">
                                            <p:txEl>
                                              <p:pRg st="0" end="0"/>
                                            </p:txEl>
                                          </p:spTgt>
                                        </p:tgtEl>
                                        <p:attrNameLst>
                                          <p:attrName>style.visibility</p:attrName>
                                        </p:attrNameLst>
                                      </p:cBhvr>
                                      <p:to>
                                        <p:strVal val="visible"/>
                                      </p:to>
                                    </p:set>
                                  </p:childTnLst>
                                  <p:subTnLst>
                                    <p:audio>
                                      <p:cMediaNode>
                                        <p:cTn display="0" masterRel="sameClick">
                                          <p:stCondLst>
                                            <p:cond evt="begin" delay="0">
                                              <p:tn val="9"/>
                                            </p:cond>
                                          </p:stCondLst>
                                          <p:endCondLst>
                                            <p:cond evt="onStopAudio" delay="0">
                                              <p:tgtEl>
                                                <p:sldTgt/>
                                              </p:tgtEl>
                                            </p:cond>
                                          </p:endCondLst>
                                        </p:cTn>
                                        <p:tgtEl>
                                          <p:sndTgt r:embed="rId2" name="type.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3795">
                                            <p:txEl>
                                              <p:pRg st="2" end="2"/>
                                            </p:txEl>
                                          </p:spTgt>
                                        </p:tgtEl>
                                        <p:attrNameLst>
                                          <p:attrName>style.visibility</p:attrName>
                                        </p:attrNameLst>
                                      </p:cBhvr>
                                      <p:to>
                                        <p:strVal val="visible"/>
                                      </p:to>
                                    </p:set>
                                  </p:childTnLst>
                                  <p:subTnLst>
                                    <p:audio>
                                      <p:cMediaNode>
                                        <p:cTn display="0" masterRel="sameClick">
                                          <p:stCondLst>
                                            <p:cond evt="begin" delay="0">
                                              <p:tn val="13"/>
                                            </p:cond>
                                          </p:stCondLst>
                                          <p:endCondLst>
                                            <p:cond evt="onStopAudio" delay="0">
                                              <p:tgtEl>
                                                <p:sldTgt/>
                                              </p:tgtEl>
                                            </p:cond>
                                          </p:endCondLst>
                                        </p:cTn>
                                        <p:tgtEl>
                                          <p:sndTgt r:embed="rId2" name="type.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3795">
                                            <p:txEl>
                                              <p:pRg st="4" end="4"/>
                                            </p:txEl>
                                          </p:spTgt>
                                        </p:tgtEl>
                                        <p:attrNameLst>
                                          <p:attrName>style.visibility</p:attrName>
                                        </p:attrNameLst>
                                      </p:cBhvr>
                                      <p:to>
                                        <p:strVal val="visible"/>
                                      </p:to>
                                    </p:set>
                                  </p:childTnLst>
                                  <p:subTnLst>
                                    <p:audio>
                                      <p:cMediaNode>
                                        <p:cTn display="0" masterRel="sameClick">
                                          <p:stCondLst>
                                            <p:cond evt="begin" delay="0">
                                              <p:tn val="17"/>
                                            </p:cond>
                                          </p:stCondLst>
                                          <p:endCondLst>
                                            <p:cond evt="onStopAudio" delay="0">
                                              <p:tgtEl>
                                                <p:sldTgt/>
                                              </p:tgtEl>
                                            </p:cond>
                                          </p:endCondLst>
                                        </p:cTn>
                                        <p:tgtEl>
                                          <p:sndTgt r:embed="rId2" name="type.wav"/>
                                        </p:tgtEl>
                                      </p:cMediaNode>
                                    </p:audio>
                                  </p:sub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3795">
                                            <p:txEl>
                                              <p:pRg st="6" end="6"/>
                                            </p:txEl>
                                          </p:spTgt>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2" name="type.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3796"/>
                                        </p:tgtEl>
                                        <p:attrNameLst>
                                          <p:attrName>style.visibility</p:attrName>
                                        </p:attrNameLst>
                                      </p:cBhvr>
                                      <p:to>
                                        <p:strVal val="visible"/>
                                      </p:to>
                                    </p:set>
                                  </p:childTnLst>
                                  <p:subTnLst>
                                    <p:audio>
                                      <p:cMediaNode>
                                        <p:cTn display="0" masterRel="sameClick">
                                          <p:stCondLst>
                                            <p:cond evt="begin" delay="0">
                                              <p:tn val="25"/>
                                            </p:cond>
                                          </p:stCondLst>
                                          <p:endCondLst>
                                            <p:cond evt="onStopAudio" delay="0">
                                              <p:tgtEl>
                                                <p:sldTgt/>
                                              </p:tgtEl>
                                            </p:cond>
                                          </p:endCondLst>
                                        </p:cTn>
                                        <p:tgtEl>
                                          <p:sndTgt r:embed="rId2"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autoUpdateAnimBg="0"/>
      <p:bldP spid="33795" grpId="0" build="p" autoUpdateAnimBg="0"/>
      <p:bldP spid="33796" grpId="0" animBg="1"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c485904a7cf58f38e0692da28b866a12794b3c0"/>
</p:tagLst>
</file>

<file path=ppt/theme/theme1.xml><?xml version="1.0" encoding="utf-8"?>
<a:theme xmlns:a="http://schemas.openxmlformats.org/drawingml/2006/main" name="Sandstone">
  <a:themeElements>
    <a:clrScheme name="Sandstone 1">
      <a:dk1>
        <a:srgbClr val="333333"/>
      </a:dk1>
      <a:lt1>
        <a:srgbClr val="BAB9A0"/>
      </a:lt1>
      <a:dk2>
        <a:srgbClr val="000000"/>
      </a:dk2>
      <a:lt2>
        <a:srgbClr val="333329"/>
      </a:lt2>
      <a:accent1>
        <a:srgbClr val="F4F3D9"/>
      </a:accent1>
      <a:accent2>
        <a:srgbClr val="E09142"/>
      </a:accent2>
      <a:accent3>
        <a:srgbClr val="D9D9CD"/>
      </a:accent3>
      <a:accent4>
        <a:srgbClr val="2A2A2A"/>
      </a:accent4>
      <a:accent5>
        <a:srgbClr val="F8F8E9"/>
      </a:accent5>
      <a:accent6>
        <a:srgbClr val="CB833B"/>
      </a:accent6>
      <a:hlink>
        <a:srgbClr val="AE4828"/>
      </a:hlink>
      <a:folHlink>
        <a:srgbClr val="6A6954"/>
      </a:folHlink>
    </a:clrScheme>
    <a:fontScheme name="Sandston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Sandstone 1">
        <a:dk1>
          <a:srgbClr val="333333"/>
        </a:dk1>
        <a:lt1>
          <a:srgbClr val="BAB9A0"/>
        </a:lt1>
        <a:dk2>
          <a:srgbClr val="000000"/>
        </a:dk2>
        <a:lt2>
          <a:srgbClr val="333329"/>
        </a:lt2>
        <a:accent1>
          <a:srgbClr val="F4F3D9"/>
        </a:accent1>
        <a:accent2>
          <a:srgbClr val="E09142"/>
        </a:accent2>
        <a:accent3>
          <a:srgbClr val="D9D9CD"/>
        </a:accent3>
        <a:accent4>
          <a:srgbClr val="2A2A2A"/>
        </a:accent4>
        <a:accent5>
          <a:srgbClr val="F8F8E9"/>
        </a:accent5>
        <a:accent6>
          <a:srgbClr val="CB833B"/>
        </a:accent6>
        <a:hlink>
          <a:srgbClr val="AE4828"/>
        </a:hlink>
        <a:folHlink>
          <a:srgbClr val="6A6954"/>
        </a:folHlink>
      </a:clrScheme>
      <a:clrMap bg1="lt1" tx1="dk1" bg2="lt2" tx2="dk2" accent1="accent1" accent2="accent2" accent3="accent3" accent4="accent4" accent5="accent5" accent6="accent6" hlink="hlink" folHlink="folHlink"/>
    </a:extraClrScheme>
    <a:extraClrScheme>
      <a:clrScheme name="Sandstone 2">
        <a:dk1>
          <a:srgbClr val="333333"/>
        </a:dk1>
        <a:lt1>
          <a:srgbClr val="BDB9BF"/>
        </a:lt1>
        <a:dk2>
          <a:srgbClr val="000000"/>
        </a:dk2>
        <a:lt2>
          <a:srgbClr val="333329"/>
        </a:lt2>
        <a:accent1>
          <a:srgbClr val="F4F3D9"/>
        </a:accent1>
        <a:accent2>
          <a:srgbClr val="E09142"/>
        </a:accent2>
        <a:accent3>
          <a:srgbClr val="DBD9DC"/>
        </a:accent3>
        <a:accent4>
          <a:srgbClr val="2A2A2A"/>
        </a:accent4>
        <a:accent5>
          <a:srgbClr val="F8F8E9"/>
        </a:accent5>
        <a:accent6>
          <a:srgbClr val="CB833B"/>
        </a:accent6>
        <a:hlink>
          <a:srgbClr val="AE4828"/>
        </a:hlink>
        <a:folHlink>
          <a:srgbClr val="6A6954"/>
        </a:folHlink>
      </a:clrScheme>
      <a:clrMap bg1="lt1" tx1="dk1" bg2="lt2" tx2="dk2" accent1="accent1" accent2="accent2" accent3="accent3" accent4="accent4" accent5="accent5" accent6="accent6" hlink="hlink" folHlink="folHlink"/>
    </a:extraClrScheme>
    <a:extraClrScheme>
      <a:clrScheme name="Sandstone 3">
        <a:dk1>
          <a:srgbClr val="3D3D3D"/>
        </a:dk1>
        <a:lt1>
          <a:srgbClr val="EAEAEA"/>
        </a:lt1>
        <a:dk2>
          <a:srgbClr val="000000"/>
        </a:dk2>
        <a:lt2>
          <a:srgbClr val="333333"/>
        </a:lt2>
        <a:accent1>
          <a:srgbClr val="FFFFFF"/>
        </a:accent1>
        <a:accent2>
          <a:srgbClr val="969696"/>
        </a:accent2>
        <a:accent3>
          <a:srgbClr val="F3F3F3"/>
        </a:accent3>
        <a:accent4>
          <a:srgbClr val="333333"/>
        </a:accent4>
        <a:accent5>
          <a:srgbClr val="FFFFFF"/>
        </a:accent5>
        <a:accent6>
          <a:srgbClr val="878787"/>
        </a:accent6>
        <a:hlink>
          <a:srgbClr val="4D4D4D"/>
        </a:hlink>
        <a:folHlink>
          <a:srgbClr val="808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Designs\Sandstone.pot</Template>
  <TotalTime>406</TotalTime>
  <Words>2467</Words>
  <Application>Microsoft Office PowerPoint</Application>
  <PresentationFormat>On-screen Show (4:3)</PresentationFormat>
  <Paragraphs>389</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Times New Roman</vt:lpstr>
      <vt:lpstr>Arial</vt:lpstr>
      <vt:lpstr>Wingdings</vt:lpstr>
      <vt:lpstr>Algerian</vt:lpstr>
      <vt:lpstr>Sandstone</vt:lpstr>
      <vt:lpstr>  First Corinthians</vt:lpstr>
      <vt:lpstr>PowerPoint Presentation</vt:lpstr>
      <vt:lpstr>(ii) The Literary Context</vt:lpstr>
      <vt:lpstr>PowerPoint Presentation</vt:lpstr>
      <vt:lpstr>(2) Paul’s Answer (1:12-4:21)</vt:lpstr>
      <vt:lpstr>(b) Wrong concept of the   TEACHERS</vt:lpstr>
      <vt:lpstr>PowerPoint Presentation</vt:lpstr>
      <vt:lpstr>(2) The Case of Lawsuits.</vt:lpstr>
      <vt:lpstr>(3) The Case of Fornication</vt:lpstr>
      <vt:lpstr>PowerPoint Presentation</vt:lpstr>
      <vt:lpstr>PowerPoint Presentation</vt:lpstr>
      <vt:lpstr>SECTION ONE : To the MARRIED  (7:1-24)</vt:lpstr>
      <vt:lpstr>PowerPoint Presentation</vt:lpstr>
      <vt:lpstr>PowerPoint Presentation</vt:lpstr>
      <vt:lpstr>(b) Paul’s Answer </vt:lpstr>
      <vt:lpstr>(ii) The Lord’s Table (11:17-34)</vt:lpstr>
      <vt:lpstr>(iii) The Use of the Gifts of the Spirit (12:1-14:40)</vt:lpstr>
      <vt:lpstr>(b) Paul’s Answer:</vt:lpstr>
      <vt:lpstr>(ii) Section Two: The Picture of the Body (12;12-31)</vt:lpstr>
      <vt:lpstr>(iii) Section Three: The Most Excellent Way (Ch 13).</vt:lpstr>
      <vt:lpstr>(iv) Section Four: In Church , Only What Edifies (14:1-40)</vt:lpstr>
      <vt:lpstr>Paul’s Concluding Words (Ch 16)</vt:lpstr>
    </vt:vector>
  </TitlesOfParts>
  <Company>Gibson Productions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First Corinthians</dc:title>
  <dc:creator>Timothy James Gibson</dc:creator>
  <cp:lastModifiedBy>Tim Gibson</cp:lastModifiedBy>
  <cp:revision>49</cp:revision>
  <cp:lastPrinted>1601-01-01T00:00:00Z</cp:lastPrinted>
  <dcterms:created xsi:type="dcterms:W3CDTF">2002-01-03T11:45:27Z</dcterms:created>
  <dcterms:modified xsi:type="dcterms:W3CDTF">2015-05-15T07:26:31Z</dcterms:modified>
</cp:coreProperties>
</file>